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18" d="100"/>
          <a:sy n="118" d="100"/>
        </p:scale>
        <p:origin x="-1434" y="-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6612BEF-459C-4E4F-BD0C-352D325DEF40}" type="doc">
      <dgm:prSet loTypeId="urn:microsoft.com/office/officeart/2005/8/layout/venn3" loCatId="relationship" qsTypeId="urn:microsoft.com/office/officeart/2005/8/quickstyle/3d1" qsCatId="3D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9E53B189-0707-4064-9012-2711E3FFAF51}">
      <dgm:prSet phldrT="[Текст]"/>
      <dgm:spPr/>
      <dgm:t>
        <a:bodyPr/>
        <a:lstStyle/>
        <a:p>
          <a:r>
            <a:rPr lang="ru-RU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М</a:t>
          </a:r>
          <a:endParaRPr lang="ru-RU" b="1" dirty="0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gm:t>
    </dgm:pt>
    <dgm:pt modelId="{83B5739D-730E-4AFE-B96D-E4455600C418}" type="parTrans" cxnId="{4DE6CD2A-1886-4C46-9D77-B525569F2250}">
      <dgm:prSet/>
      <dgm:spPr/>
      <dgm:t>
        <a:bodyPr/>
        <a:lstStyle/>
        <a:p>
          <a:endParaRPr lang="ru-RU"/>
        </a:p>
      </dgm:t>
    </dgm:pt>
    <dgm:pt modelId="{B344321C-0B86-4D86-BBBA-01F7BE1DC4BD}" type="sibTrans" cxnId="{4DE6CD2A-1886-4C46-9D77-B525569F2250}">
      <dgm:prSet/>
      <dgm:spPr/>
      <dgm:t>
        <a:bodyPr/>
        <a:lstStyle/>
        <a:p>
          <a:endParaRPr lang="ru-RU"/>
        </a:p>
      </dgm:t>
    </dgm:pt>
    <dgm:pt modelId="{8FDD254B-A7A3-4B97-9FBB-6289B1A1C2D8}">
      <dgm:prSet phldrT="[Текст]"/>
      <dgm:spPr/>
      <dgm:t>
        <a:bodyPr/>
        <a:lstStyle/>
        <a:p>
          <a:r>
            <a:rPr lang="ru-RU" b="1" dirty="0" smtClean="0">
              <a:solidFill>
                <a:srgbClr val="33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О</a:t>
          </a:r>
          <a:endParaRPr lang="ru-RU" b="1" dirty="0">
            <a:solidFill>
              <a:srgbClr val="3333CC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gm:t>
    </dgm:pt>
    <dgm:pt modelId="{06A0B552-DD05-48D0-9362-8322752BB7E8}" type="parTrans" cxnId="{2A4D9614-457C-433E-94C6-B9DE1C56CE3A}">
      <dgm:prSet/>
      <dgm:spPr/>
      <dgm:t>
        <a:bodyPr/>
        <a:lstStyle/>
        <a:p>
          <a:endParaRPr lang="ru-RU"/>
        </a:p>
      </dgm:t>
    </dgm:pt>
    <dgm:pt modelId="{EBD29791-9A82-434A-9C55-C4C617D9F71B}" type="sibTrans" cxnId="{2A4D9614-457C-433E-94C6-B9DE1C56CE3A}">
      <dgm:prSet/>
      <dgm:spPr/>
      <dgm:t>
        <a:bodyPr/>
        <a:lstStyle/>
        <a:p>
          <a:endParaRPr lang="ru-RU"/>
        </a:p>
      </dgm:t>
    </dgm:pt>
    <dgm:pt modelId="{EF3DA76C-D868-4446-A08E-A80CAB3A147C}">
      <dgm:prSet phldrT="[Текст]"/>
      <dgm:spPr/>
      <dgm:t>
        <a:bodyPr/>
        <a:lstStyle/>
        <a:p>
          <a:r>
            <a:rPr lang="ru-RU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Л</a:t>
          </a:r>
          <a:endParaRPr lang="ru-RU" b="1" dirty="0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gm:t>
    </dgm:pt>
    <dgm:pt modelId="{FA31BBBB-92DE-4318-A834-B18F8235697B}" type="parTrans" cxnId="{8F79C2C1-3D75-42AE-87F7-4C0C67E1C079}">
      <dgm:prSet/>
      <dgm:spPr/>
      <dgm:t>
        <a:bodyPr/>
        <a:lstStyle/>
        <a:p>
          <a:endParaRPr lang="ru-RU"/>
        </a:p>
      </dgm:t>
    </dgm:pt>
    <dgm:pt modelId="{8E855F78-1780-4BCE-855D-F60F50D6C929}" type="sibTrans" cxnId="{8F79C2C1-3D75-42AE-87F7-4C0C67E1C079}">
      <dgm:prSet/>
      <dgm:spPr/>
      <dgm:t>
        <a:bodyPr/>
        <a:lstStyle/>
        <a:p>
          <a:endParaRPr lang="ru-RU"/>
        </a:p>
      </dgm:t>
    </dgm:pt>
    <dgm:pt modelId="{D831D0E8-FC2F-417C-8A50-B7132907CF42}">
      <dgm:prSet phldrT="[Текст]"/>
      <dgm:spPr/>
      <dgm:t>
        <a:bodyPr/>
        <a:lstStyle/>
        <a:p>
          <a:r>
            <a:rPr lang="ru-RU" b="1" dirty="0" smtClean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О</a:t>
          </a:r>
          <a:endParaRPr lang="ru-RU" b="1" dirty="0">
            <a:solidFill>
              <a:srgbClr val="00B05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gm:t>
    </dgm:pt>
    <dgm:pt modelId="{D2906A97-F5A7-4243-91E1-2EDEF5FF9D0D}" type="parTrans" cxnId="{C556B844-3FF7-48D8-AAAE-B827F5A1606D}">
      <dgm:prSet/>
      <dgm:spPr/>
      <dgm:t>
        <a:bodyPr/>
        <a:lstStyle/>
        <a:p>
          <a:endParaRPr lang="ru-RU"/>
        </a:p>
      </dgm:t>
    </dgm:pt>
    <dgm:pt modelId="{C8376CF7-2716-44AF-B5BA-D986C510E351}" type="sibTrans" cxnId="{C556B844-3FF7-48D8-AAAE-B827F5A1606D}">
      <dgm:prSet/>
      <dgm:spPr/>
      <dgm:t>
        <a:bodyPr/>
        <a:lstStyle/>
        <a:p>
          <a:endParaRPr lang="ru-RU"/>
        </a:p>
      </dgm:t>
    </dgm:pt>
    <dgm:pt modelId="{446CA65D-CB69-46F3-B3D9-11BB3C3F4571}" type="pres">
      <dgm:prSet presAssocID="{66612BEF-459C-4E4F-BD0C-352D325DEF40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E98A81F-6172-48FF-A315-DC20E1D6D860}" type="pres">
      <dgm:prSet presAssocID="{9E53B189-0707-4064-9012-2711E3FFAF51}" presName="Name5" presStyleLbl="venn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33A0F06-B176-4222-B794-F8A2ACEF7896}" type="pres">
      <dgm:prSet presAssocID="{B344321C-0B86-4D86-BBBA-01F7BE1DC4BD}" presName="space" presStyleCnt="0"/>
      <dgm:spPr/>
    </dgm:pt>
    <dgm:pt modelId="{F714F26A-66E6-47A5-BA72-4D05BE71D5ED}" type="pres">
      <dgm:prSet presAssocID="{8FDD254B-A7A3-4B97-9FBB-6289B1A1C2D8}" presName="Name5" presStyleLbl="venn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1BB16E1-7DA5-48EB-B3D7-8BC424EC9F8B}" type="pres">
      <dgm:prSet presAssocID="{EBD29791-9A82-434A-9C55-C4C617D9F71B}" presName="space" presStyleCnt="0"/>
      <dgm:spPr/>
    </dgm:pt>
    <dgm:pt modelId="{71C6594F-E037-4259-BCD1-AAD3B842C68C}" type="pres">
      <dgm:prSet presAssocID="{EF3DA76C-D868-4446-A08E-A80CAB3A147C}" presName="Name5" presStyleLbl="venn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EE0814D-27E9-4EA5-92C4-69241B91B41B}" type="pres">
      <dgm:prSet presAssocID="{8E855F78-1780-4BCE-855D-F60F50D6C929}" presName="space" presStyleCnt="0"/>
      <dgm:spPr/>
    </dgm:pt>
    <dgm:pt modelId="{7639CDC6-C8AB-48DF-84F2-A06C8023F0E7}" type="pres">
      <dgm:prSet presAssocID="{D831D0E8-FC2F-417C-8A50-B7132907CF42}" presName="Name5" presStyleLbl="venn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F79C2C1-3D75-42AE-87F7-4C0C67E1C079}" srcId="{66612BEF-459C-4E4F-BD0C-352D325DEF40}" destId="{EF3DA76C-D868-4446-A08E-A80CAB3A147C}" srcOrd="2" destOrd="0" parTransId="{FA31BBBB-92DE-4318-A834-B18F8235697B}" sibTransId="{8E855F78-1780-4BCE-855D-F60F50D6C929}"/>
    <dgm:cxn modelId="{2A4D9614-457C-433E-94C6-B9DE1C56CE3A}" srcId="{66612BEF-459C-4E4F-BD0C-352D325DEF40}" destId="{8FDD254B-A7A3-4B97-9FBB-6289B1A1C2D8}" srcOrd="1" destOrd="0" parTransId="{06A0B552-DD05-48D0-9362-8322752BB7E8}" sibTransId="{EBD29791-9A82-434A-9C55-C4C617D9F71B}"/>
    <dgm:cxn modelId="{FE1EB5F7-1FB1-4FE6-857E-980D9F6D45F8}" type="presOf" srcId="{8FDD254B-A7A3-4B97-9FBB-6289B1A1C2D8}" destId="{F714F26A-66E6-47A5-BA72-4D05BE71D5ED}" srcOrd="0" destOrd="0" presId="urn:microsoft.com/office/officeart/2005/8/layout/venn3"/>
    <dgm:cxn modelId="{1678BE11-D684-4BBE-8413-D2B5F9CD48C4}" type="presOf" srcId="{EF3DA76C-D868-4446-A08E-A80CAB3A147C}" destId="{71C6594F-E037-4259-BCD1-AAD3B842C68C}" srcOrd="0" destOrd="0" presId="urn:microsoft.com/office/officeart/2005/8/layout/venn3"/>
    <dgm:cxn modelId="{4DE6CD2A-1886-4C46-9D77-B525569F2250}" srcId="{66612BEF-459C-4E4F-BD0C-352D325DEF40}" destId="{9E53B189-0707-4064-9012-2711E3FFAF51}" srcOrd="0" destOrd="0" parTransId="{83B5739D-730E-4AFE-B96D-E4455600C418}" sibTransId="{B344321C-0B86-4D86-BBBA-01F7BE1DC4BD}"/>
    <dgm:cxn modelId="{1C91CEE2-FE01-48A2-9176-9C196E0C4555}" type="presOf" srcId="{9E53B189-0707-4064-9012-2711E3FFAF51}" destId="{5E98A81F-6172-48FF-A315-DC20E1D6D860}" srcOrd="0" destOrd="0" presId="urn:microsoft.com/office/officeart/2005/8/layout/venn3"/>
    <dgm:cxn modelId="{411B44B4-5B9A-40F5-8015-7D30B321C09C}" type="presOf" srcId="{66612BEF-459C-4E4F-BD0C-352D325DEF40}" destId="{446CA65D-CB69-46F3-B3D9-11BB3C3F4571}" srcOrd="0" destOrd="0" presId="urn:microsoft.com/office/officeart/2005/8/layout/venn3"/>
    <dgm:cxn modelId="{C556B844-3FF7-48D8-AAAE-B827F5A1606D}" srcId="{66612BEF-459C-4E4F-BD0C-352D325DEF40}" destId="{D831D0E8-FC2F-417C-8A50-B7132907CF42}" srcOrd="3" destOrd="0" parTransId="{D2906A97-F5A7-4243-91E1-2EDEF5FF9D0D}" sibTransId="{C8376CF7-2716-44AF-B5BA-D986C510E351}"/>
    <dgm:cxn modelId="{0756A523-E114-42FD-8D09-5FEE486C37A8}" type="presOf" srcId="{D831D0E8-FC2F-417C-8A50-B7132907CF42}" destId="{7639CDC6-C8AB-48DF-84F2-A06C8023F0E7}" srcOrd="0" destOrd="0" presId="urn:microsoft.com/office/officeart/2005/8/layout/venn3"/>
    <dgm:cxn modelId="{EC472E1B-B03A-477C-8EC6-45E73A6E85BD}" type="presParOf" srcId="{446CA65D-CB69-46F3-B3D9-11BB3C3F4571}" destId="{5E98A81F-6172-48FF-A315-DC20E1D6D860}" srcOrd="0" destOrd="0" presId="urn:microsoft.com/office/officeart/2005/8/layout/venn3"/>
    <dgm:cxn modelId="{5D421E05-2B8B-41A0-A0F8-114A3AF333FD}" type="presParOf" srcId="{446CA65D-CB69-46F3-B3D9-11BB3C3F4571}" destId="{233A0F06-B176-4222-B794-F8A2ACEF7896}" srcOrd="1" destOrd="0" presId="urn:microsoft.com/office/officeart/2005/8/layout/venn3"/>
    <dgm:cxn modelId="{B575F1EB-8550-464C-B8D6-5B761991A538}" type="presParOf" srcId="{446CA65D-CB69-46F3-B3D9-11BB3C3F4571}" destId="{F714F26A-66E6-47A5-BA72-4D05BE71D5ED}" srcOrd="2" destOrd="0" presId="urn:microsoft.com/office/officeart/2005/8/layout/venn3"/>
    <dgm:cxn modelId="{1C195521-C6CF-4FC1-8C46-BEEAA83BA9CB}" type="presParOf" srcId="{446CA65D-CB69-46F3-B3D9-11BB3C3F4571}" destId="{C1BB16E1-7DA5-48EB-B3D7-8BC424EC9F8B}" srcOrd="3" destOrd="0" presId="urn:microsoft.com/office/officeart/2005/8/layout/venn3"/>
    <dgm:cxn modelId="{3F2C0168-EDA7-45F6-8692-AA92AD59AAF9}" type="presParOf" srcId="{446CA65D-CB69-46F3-B3D9-11BB3C3F4571}" destId="{71C6594F-E037-4259-BCD1-AAD3B842C68C}" srcOrd="4" destOrd="0" presId="urn:microsoft.com/office/officeart/2005/8/layout/venn3"/>
    <dgm:cxn modelId="{551A7CCE-C3FA-4B0C-9EDE-2C63357BEA65}" type="presParOf" srcId="{446CA65D-CB69-46F3-B3D9-11BB3C3F4571}" destId="{DEE0814D-27E9-4EA5-92C4-69241B91B41B}" srcOrd="5" destOrd="0" presId="urn:microsoft.com/office/officeart/2005/8/layout/venn3"/>
    <dgm:cxn modelId="{D27AB651-4EF9-45ED-BA90-011A6C886F5D}" type="presParOf" srcId="{446CA65D-CB69-46F3-B3D9-11BB3C3F4571}" destId="{7639CDC6-C8AB-48DF-84F2-A06C8023F0E7}" srcOrd="6" destOrd="0" presId="urn:microsoft.com/office/officeart/2005/8/layout/venn3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AE1088C-D00C-4178-B118-09F4A6B86C1F}" type="doc">
      <dgm:prSet loTypeId="urn:microsoft.com/office/officeart/2005/8/layout/venn3" loCatId="relationship" qsTypeId="urn:microsoft.com/office/officeart/2005/8/quickstyle/3d1" qsCatId="3D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3C3D1718-21F3-40E3-8073-40B31DB53FAD}">
      <dgm:prSet phldrT="[Текст]"/>
      <dgm:spPr/>
      <dgm:t>
        <a:bodyPr/>
        <a:lstStyle/>
        <a:p>
          <a:r>
            <a:rPr lang="ru-RU" b="1" dirty="0" smtClean="0">
              <a:solidFill>
                <a:srgbClr val="FF33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Д</a:t>
          </a:r>
          <a:endParaRPr lang="ru-RU" b="1" dirty="0">
            <a:solidFill>
              <a:srgbClr val="FF3399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gm:t>
    </dgm:pt>
    <dgm:pt modelId="{FB4F1DF5-F755-4EE5-941A-1EE9E50960FD}" type="parTrans" cxnId="{D9CBD004-72A9-4804-AE07-EA07791816CD}">
      <dgm:prSet/>
      <dgm:spPr/>
      <dgm:t>
        <a:bodyPr/>
        <a:lstStyle/>
        <a:p>
          <a:endParaRPr lang="ru-RU"/>
        </a:p>
      </dgm:t>
    </dgm:pt>
    <dgm:pt modelId="{B0E8BB12-CFD1-482C-816C-3326E2D567EA}" type="sibTrans" cxnId="{D9CBD004-72A9-4804-AE07-EA07791816CD}">
      <dgm:prSet/>
      <dgm:spPr/>
      <dgm:t>
        <a:bodyPr/>
        <a:lstStyle/>
        <a:p>
          <a:endParaRPr lang="ru-RU"/>
        </a:p>
      </dgm:t>
    </dgm:pt>
    <dgm:pt modelId="{CD68ACB4-957B-40B2-9AB7-BA3A4F59C6F2}">
      <dgm:prSet phldrT="[Текст]"/>
      <dgm:spPr/>
      <dgm:t>
        <a:bodyPr/>
        <a:lstStyle/>
        <a:p>
          <a:r>
            <a:rPr lang="ru-RU" b="1" dirty="0" smtClean="0">
              <a:solidFill>
                <a:srgbClr val="66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Ц</a:t>
          </a:r>
          <a:endParaRPr lang="ru-RU" b="1" dirty="0">
            <a:solidFill>
              <a:srgbClr val="6600CC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gm:t>
    </dgm:pt>
    <dgm:pt modelId="{DEF4351E-9EF5-47B7-897D-CC7955255FCB}" type="parTrans" cxnId="{1B068332-028C-468D-9726-36F0F6D05170}">
      <dgm:prSet/>
      <dgm:spPr/>
      <dgm:t>
        <a:bodyPr/>
        <a:lstStyle/>
        <a:p>
          <a:endParaRPr lang="ru-RU"/>
        </a:p>
      </dgm:t>
    </dgm:pt>
    <dgm:pt modelId="{435A1D48-54BE-40D1-A469-D315A115FBC3}" type="sibTrans" cxnId="{1B068332-028C-468D-9726-36F0F6D05170}">
      <dgm:prSet/>
      <dgm:spPr/>
      <dgm:t>
        <a:bodyPr/>
        <a:lstStyle/>
        <a:p>
          <a:endParaRPr lang="ru-RU"/>
        </a:p>
      </dgm:t>
    </dgm:pt>
    <dgm:pt modelId="{55503469-2CDB-46B9-B6CD-6814AE157330}">
      <dgm:prSet phldrT="[Текст]"/>
      <dgm:spPr/>
      <dgm:t>
        <a:bodyPr/>
        <a:lstStyle/>
        <a:p>
          <a:r>
            <a:rPr lang="ru-RU" b="1" dirty="0" smtClean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Ы</a:t>
          </a:r>
          <a:endParaRPr lang="ru-RU" b="1" dirty="0">
            <a:solidFill>
              <a:srgbClr val="FFC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gm:t>
    </dgm:pt>
    <dgm:pt modelId="{3DB5985F-6488-4E94-8920-B535FEFF2C99}" type="parTrans" cxnId="{546B6878-648D-45C1-B0B6-F7A7BCAA0958}">
      <dgm:prSet/>
      <dgm:spPr/>
      <dgm:t>
        <a:bodyPr/>
        <a:lstStyle/>
        <a:p>
          <a:endParaRPr lang="ru-RU"/>
        </a:p>
      </dgm:t>
    </dgm:pt>
    <dgm:pt modelId="{E8A7A12F-6080-4165-AF5C-B319E5396197}" type="sibTrans" cxnId="{546B6878-648D-45C1-B0B6-F7A7BCAA0958}">
      <dgm:prSet/>
      <dgm:spPr/>
      <dgm:t>
        <a:bodyPr/>
        <a:lstStyle/>
        <a:p>
          <a:endParaRPr lang="ru-RU"/>
        </a:p>
      </dgm:t>
    </dgm:pt>
    <dgm:pt modelId="{9B28D258-7D84-4D3E-A4D6-4DC2CAD20B9A}">
      <dgm:prSet phldrT="[Текст]"/>
      <dgm:spPr/>
      <dgm:t>
        <a:bodyPr/>
        <a:lstStyle/>
        <a:p>
          <a:r>
            <a:rPr lang="ru-RU" b="1" dirty="0" smtClean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!</a:t>
          </a:r>
          <a:endParaRPr lang="ru-RU" b="1" dirty="0">
            <a:solidFill>
              <a:srgbClr val="00B0F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gm:t>
    </dgm:pt>
    <dgm:pt modelId="{B341EC72-6504-4DCA-8202-7D7F2A012550}" type="parTrans" cxnId="{84003F47-7053-4016-9D12-B80EDC0D38E5}">
      <dgm:prSet/>
      <dgm:spPr/>
      <dgm:t>
        <a:bodyPr/>
        <a:lstStyle/>
        <a:p>
          <a:endParaRPr lang="ru-RU"/>
        </a:p>
      </dgm:t>
    </dgm:pt>
    <dgm:pt modelId="{DC2A7713-49B2-47A6-92E6-BC5A4E987498}" type="sibTrans" cxnId="{84003F47-7053-4016-9D12-B80EDC0D38E5}">
      <dgm:prSet/>
      <dgm:spPr/>
      <dgm:t>
        <a:bodyPr/>
        <a:lstStyle/>
        <a:p>
          <a:endParaRPr lang="ru-RU"/>
        </a:p>
      </dgm:t>
    </dgm:pt>
    <dgm:pt modelId="{F0D1C6A0-6AE3-4478-BCA0-1963AF8130D5}" type="pres">
      <dgm:prSet presAssocID="{EAE1088C-D00C-4178-B118-09F4A6B86C1F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9C5F6B0-4D31-493A-9460-1EC566C3BB84}" type="pres">
      <dgm:prSet presAssocID="{3C3D1718-21F3-40E3-8073-40B31DB53FAD}" presName="Name5" presStyleLbl="venn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842DF3E-E78D-462F-A5CC-E16C67B01821}" type="pres">
      <dgm:prSet presAssocID="{B0E8BB12-CFD1-482C-816C-3326E2D567EA}" presName="space" presStyleCnt="0"/>
      <dgm:spPr/>
    </dgm:pt>
    <dgm:pt modelId="{6EF1AF08-9334-480F-9092-2F9E329DD69C}" type="pres">
      <dgm:prSet presAssocID="{CD68ACB4-957B-40B2-9AB7-BA3A4F59C6F2}" presName="Name5" presStyleLbl="venn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4C4B1EE-0694-4A8B-ADE2-6079FF95B405}" type="pres">
      <dgm:prSet presAssocID="{435A1D48-54BE-40D1-A469-D315A115FBC3}" presName="space" presStyleCnt="0"/>
      <dgm:spPr/>
    </dgm:pt>
    <dgm:pt modelId="{6FC185DC-2AFF-4C48-ABA6-A267AA6D91B6}" type="pres">
      <dgm:prSet presAssocID="{55503469-2CDB-46B9-B6CD-6814AE157330}" presName="Name5" presStyleLbl="venn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F737D8B-7FC9-4805-BF3E-0815E46E311C}" type="pres">
      <dgm:prSet presAssocID="{E8A7A12F-6080-4165-AF5C-B319E5396197}" presName="space" presStyleCnt="0"/>
      <dgm:spPr/>
    </dgm:pt>
    <dgm:pt modelId="{218F0263-153A-4B8C-B3FB-8AB83B00CF86}" type="pres">
      <dgm:prSet presAssocID="{9B28D258-7D84-4D3E-A4D6-4DC2CAD20B9A}" presName="Name5" presStyleLbl="venn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A3743CD-2434-4453-AD34-1BE9D1432794}" type="presOf" srcId="{CD68ACB4-957B-40B2-9AB7-BA3A4F59C6F2}" destId="{6EF1AF08-9334-480F-9092-2F9E329DD69C}" srcOrd="0" destOrd="0" presId="urn:microsoft.com/office/officeart/2005/8/layout/venn3"/>
    <dgm:cxn modelId="{84003F47-7053-4016-9D12-B80EDC0D38E5}" srcId="{EAE1088C-D00C-4178-B118-09F4A6B86C1F}" destId="{9B28D258-7D84-4D3E-A4D6-4DC2CAD20B9A}" srcOrd="3" destOrd="0" parTransId="{B341EC72-6504-4DCA-8202-7D7F2A012550}" sibTransId="{DC2A7713-49B2-47A6-92E6-BC5A4E987498}"/>
    <dgm:cxn modelId="{B51F5A0A-1689-4C8C-8D72-1E766BF6D5FA}" type="presOf" srcId="{EAE1088C-D00C-4178-B118-09F4A6B86C1F}" destId="{F0D1C6A0-6AE3-4478-BCA0-1963AF8130D5}" srcOrd="0" destOrd="0" presId="urn:microsoft.com/office/officeart/2005/8/layout/venn3"/>
    <dgm:cxn modelId="{546B6878-648D-45C1-B0B6-F7A7BCAA0958}" srcId="{EAE1088C-D00C-4178-B118-09F4A6B86C1F}" destId="{55503469-2CDB-46B9-B6CD-6814AE157330}" srcOrd="2" destOrd="0" parTransId="{3DB5985F-6488-4E94-8920-B535FEFF2C99}" sibTransId="{E8A7A12F-6080-4165-AF5C-B319E5396197}"/>
    <dgm:cxn modelId="{DE5A06F6-B900-4732-8551-E2A04B3438DE}" type="presOf" srcId="{3C3D1718-21F3-40E3-8073-40B31DB53FAD}" destId="{F9C5F6B0-4D31-493A-9460-1EC566C3BB84}" srcOrd="0" destOrd="0" presId="urn:microsoft.com/office/officeart/2005/8/layout/venn3"/>
    <dgm:cxn modelId="{FD2CAB3F-4220-4173-BE80-B8331256ED4F}" type="presOf" srcId="{55503469-2CDB-46B9-B6CD-6814AE157330}" destId="{6FC185DC-2AFF-4C48-ABA6-A267AA6D91B6}" srcOrd="0" destOrd="0" presId="urn:microsoft.com/office/officeart/2005/8/layout/venn3"/>
    <dgm:cxn modelId="{69AF5624-4CD6-45C0-8A0E-7FFB4BD89470}" type="presOf" srcId="{9B28D258-7D84-4D3E-A4D6-4DC2CAD20B9A}" destId="{218F0263-153A-4B8C-B3FB-8AB83B00CF86}" srcOrd="0" destOrd="0" presId="urn:microsoft.com/office/officeart/2005/8/layout/venn3"/>
    <dgm:cxn modelId="{1B068332-028C-468D-9726-36F0F6D05170}" srcId="{EAE1088C-D00C-4178-B118-09F4A6B86C1F}" destId="{CD68ACB4-957B-40B2-9AB7-BA3A4F59C6F2}" srcOrd="1" destOrd="0" parTransId="{DEF4351E-9EF5-47B7-897D-CC7955255FCB}" sibTransId="{435A1D48-54BE-40D1-A469-D315A115FBC3}"/>
    <dgm:cxn modelId="{D9CBD004-72A9-4804-AE07-EA07791816CD}" srcId="{EAE1088C-D00C-4178-B118-09F4A6B86C1F}" destId="{3C3D1718-21F3-40E3-8073-40B31DB53FAD}" srcOrd="0" destOrd="0" parTransId="{FB4F1DF5-F755-4EE5-941A-1EE9E50960FD}" sibTransId="{B0E8BB12-CFD1-482C-816C-3326E2D567EA}"/>
    <dgm:cxn modelId="{133C0258-B787-4E73-842D-5A9BC548CB48}" type="presParOf" srcId="{F0D1C6A0-6AE3-4478-BCA0-1963AF8130D5}" destId="{F9C5F6B0-4D31-493A-9460-1EC566C3BB84}" srcOrd="0" destOrd="0" presId="urn:microsoft.com/office/officeart/2005/8/layout/venn3"/>
    <dgm:cxn modelId="{9A7CAD32-AC19-40DE-B31D-92D948C1B729}" type="presParOf" srcId="{F0D1C6A0-6AE3-4478-BCA0-1963AF8130D5}" destId="{B842DF3E-E78D-462F-A5CC-E16C67B01821}" srcOrd="1" destOrd="0" presId="urn:microsoft.com/office/officeart/2005/8/layout/venn3"/>
    <dgm:cxn modelId="{23593D3F-50DF-426B-96A0-0621E8410CFB}" type="presParOf" srcId="{F0D1C6A0-6AE3-4478-BCA0-1963AF8130D5}" destId="{6EF1AF08-9334-480F-9092-2F9E329DD69C}" srcOrd="2" destOrd="0" presId="urn:microsoft.com/office/officeart/2005/8/layout/venn3"/>
    <dgm:cxn modelId="{6E46012E-2110-4111-94B4-7E26ACEF42A1}" type="presParOf" srcId="{F0D1C6A0-6AE3-4478-BCA0-1963AF8130D5}" destId="{B4C4B1EE-0694-4A8B-ADE2-6079FF95B405}" srcOrd="3" destOrd="0" presId="urn:microsoft.com/office/officeart/2005/8/layout/venn3"/>
    <dgm:cxn modelId="{4783DB82-1FBC-4D5B-B286-D2A49012502D}" type="presParOf" srcId="{F0D1C6A0-6AE3-4478-BCA0-1963AF8130D5}" destId="{6FC185DC-2AFF-4C48-ABA6-A267AA6D91B6}" srcOrd="4" destOrd="0" presId="urn:microsoft.com/office/officeart/2005/8/layout/venn3"/>
    <dgm:cxn modelId="{A7C631BA-6096-4F0F-B4C6-E4C44AED8B62}" type="presParOf" srcId="{F0D1C6A0-6AE3-4478-BCA0-1963AF8130D5}" destId="{8F737D8B-7FC9-4805-BF3E-0815E46E311C}" srcOrd="5" destOrd="0" presId="urn:microsoft.com/office/officeart/2005/8/layout/venn3"/>
    <dgm:cxn modelId="{1089E15D-D0CF-46B2-936A-CF96D0EB8957}" type="presParOf" srcId="{F0D1C6A0-6AE3-4478-BCA0-1963AF8130D5}" destId="{218F0263-153A-4B8C-B3FB-8AB83B00CF86}" srcOrd="6" destOrd="0" presId="urn:microsoft.com/office/officeart/2005/8/layout/venn3"/>
  </dgm:cxnLst>
  <dgm:bg>
    <a:noFill/>
  </dgm:bg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98A81F-6172-48FF-A315-DC20E1D6D860}">
      <dsp:nvSpPr>
        <dsp:cNvPr id="0" name=""/>
        <dsp:cNvSpPr/>
      </dsp:nvSpPr>
      <dsp:spPr>
        <a:xfrm>
          <a:off x="1297" y="1706489"/>
          <a:ext cx="1301929" cy="1301929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71650" tIns="69850" rIns="71650" bIns="69850" numCol="1" spcCol="1270" anchor="ctr" anchorCtr="0">
          <a:noAutofit/>
        </a:bodyPr>
        <a:lstStyle/>
        <a:p>
          <a:pPr lvl="0" algn="ctr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500" b="1" kern="12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М</a:t>
          </a:r>
          <a:endParaRPr lang="ru-RU" sz="5500" b="1" kern="1200" dirty="0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sp:txBody>
      <dsp:txXfrm>
        <a:off x="191960" y="1897152"/>
        <a:ext cx="920603" cy="920603"/>
      </dsp:txXfrm>
    </dsp:sp>
    <dsp:sp modelId="{F714F26A-66E6-47A5-BA72-4D05BE71D5ED}">
      <dsp:nvSpPr>
        <dsp:cNvPr id="0" name=""/>
        <dsp:cNvSpPr/>
      </dsp:nvSpPr>
      <dsp:spPr>
        <a:xfrm>
          <a:off x="1042841" y="1706489"/>
          <a:ext cx="1301929" cy="1301929"/>
        </a:xfrm>
        <a:prstGeom prst="ellipse">
          <a:avLst/>
        </a:prstGeom>
        <a:solidFill>
          <a:schemeClr val="accent2">
            <a:alpha val="50000"/>
            <a:hueOff val="1560506"/>
            <a:satOff val="-1946"/>
            <a:lumOff val="458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71650" tIns="69850" rIns="71650" bIns="69850" numCol="1" spcCol="1270" anchor="ctr" anchorCtr="0">
          <a:noAutofit/>
        </a:bodyPr>
        <a:lstStyle/>
        <a:p>
          <a:pPr lvl="0" algn="ctr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500" b="1" kern="1200" dirty="0" smtClean="0">
              <a:solidFill>
                <a:srgbClr val="33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О</a:t>
          </a:r>
          <a:endParaRPr lang="ru-RU" sz="5500" b="1" kern="1200" dirty="0">
            <a:solidFill>
              <a:srgbClr val="3333CC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sp:txBody>
      <dsp:txXfrm>
        <a:off x="1233504" y="1897152"/>
        <a:ext cx="920603" cy="920603"/>
      </dsp:txXfrm>
    </dsp:sp>
    <dsp:sp modelId="{71C6594F-E037-4259-BCD1-AAD3B842C68C}">
      <dsp:nvSpPr>
        <dsp:cNvPr id="0" name=""/>
        <dsp:cNvSpPr/>
      </dsp:nvSpPr>
      <dsp:spPr>
        <a:xfrm>
          <a:off x="2084385" y="1706489"/>
          <a:ext cx="1301929" cy="1301929"/>
        </a:xfrm>
        <a:prstGeom prst="ellipse">
          <a:avLst/>
        </a:prstGeom>
        <a:solidFill>
          <a:schemeClr val="accent2">
            <a:alpha val="50000"/>
            <a:hueOff val="3121013"/>
            <a:satOff val="-3893"/>
            <a:lumOff val="915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71650" tIns="69850" rIns="71650" bIns="69850" numCol="1" spcCol="1270" anchor="ctr" anchorCtr="0">
          <a:noAutofit/>
        </a:bodyPr>
        <a:lstStyle/>
        <a:p>
          <a:pPr lvl="0" algn="ctr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500" b="1" kern="1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Л</a:t>
          </a:r>
          <a:endParaRPr lang="ru-RU" sz="5500" b="1" kern="1200" dirty="0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sp:txBody>
      <dsp:txXfrm>
        <a:off x="2275048" y="1897152"/>
        <a:ext cx="920603" cy="920603"/>
      </dsp:txXfrm>
    </dsp:sp>
    <dsp:sp modelId="{7639CDC6-C8AB-48DF-84F2-A06C8023F0E7}">
      <dsp:nvSpPr>
        <dsp:cNvPr id="0" name=""/>
        <dsp:cNvSpPr/>
      </dsp:nvSpPr>
      <dsp:spPr>
        <a:xfrm>
          <a:off x="3125928" y="1706489"/>
          <a:ext cx="1301929" cy="1301929"/>
        </a:xfrm>
        <a:prstGeom prst="ellipse">
          <a:avLst/>
        </a:prstGeom>
        <a:solidFill>
          <a:schemeClr val="accent2">
            <a:alpha val="50000"/>
            <a:hueOff val="4681519"/>
            <a:satOff val="-5839"/>
            <a:lumOff val="1373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71650" tIns="69850" rIns="71650" bIns="69850" numCol="1" spcCol="1270" anchor="ctr" anchorCtr="0">
          <a:noAutofit/>
        </a:bodyPr>
        <a:lstStyle/>
        <a:p>
          <a:pPr lvl="0" algn="ctr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500" b="1" kern="1200" dirty="0" smtClean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О</a:t>
          </a:r>
          <a:endParaRPr lang="ru-RU" sz="5500" b="1" kern="1200" dirty="0">
            <a:solidFill>
              <a:srgbClr val="00B05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sp:txBody>
      <dsp:txXfrm>
        <a:off x="3316591" y="1897152"/>
        <a:ext cx="920603" cy="92060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C5F6B0-4D31-493A-9460-1EC566C3BB84}">
      <dsp:nvSpPr>
        <dsp:cNvPr id="0" name=""/>
        <dsp:cNvSpPr/>
      </dsp:nvSpPr>
      <dsp:spPr>
        <a:xfrm>
          <a:off x="1297" y="1813646"/>
          <a:ext cx="1301929" cy="1301929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71650" tIns="69850" rIns="71650" bIns="69850" numCol="1" spcCol="1270" anchor="ctr" anchorCtr="0">
          <a:noAutofit/>
        </a:bodyPr>
        <a:lstStyle/>
        <a:p>
          <a:pPr lvl="0" algn="ctr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500" b="1" kern="1200" dirty="0" smtClean="0">
              <a:solidFill>
                <a:srgbClr val="FF33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Д</a:t>
          </a:r>
          <a:endParaRPr lang="ru-RU" sz="5500" b="1" kern="1200" dirty="0">
            <a:solidFill>
              <a:srgbClr val="FF3399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sp:txBody>
      <dsp:txXfrm>
        <a:off x="191960" y="2004309"/>
        <a:ext cx="920603" cy="920603"/>
      </dsp:txXfrm>
    </dsp:sp>
    <dsp:sp modelId="{6EF1AF08-9334-480F-9092-2F9E329DD69C}">
      <dsp:nvSpPr>
        <dsp:cNvPr id="0" name=""/>
        <dsp:cNvSpPr/>
      </dsp:nvSpPr>
      <dsp:spPr>
        <a:xfrm>
          <a:off x="1042841" y="1813646"/>
          <a:ext cx="1301929" cy="1301929"/>
        </a:xfrm>
        <a:prstGeom prst="ellipse">
          <a:avLst/>
        </a:prstGeom>
        <a:solidFill>
          <a:schemeClr val="accent2">
            <a:alpha val="50000"/>
            <a:hueOff val="1560506"/>
            <a:satOff val="-1946"/>
            <a:lumOff val="458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71650" tIns="69850" rIns="71650" bIns="69850" numCol="1" spcCol="1270" anchor="ctr" anchorCtr="0">
          <a:noAutofit/>
        </a:bodyPr>
        <a:lstStyle/>
        <a:p>
          <a:pPr lvl="0" algn="ctr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500" b="1" kern="1200" dirty="0" smtClean="0">
              <a:solidFill>
                <a:srgbClr val="66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Ц</a:t>
          </a:r>
          <a:endParaRPr lang="ru-RU" sz="5500" b="1" kern="1200" dirty="0">
            <a:solidFill>
              <a:srgbClr val="6600CC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sp:txBody>
      <dsp:txXfrm>
        <a:off x="1233504" y="2004309"/>
        <a:ext cx="920603" cy="920603"/>
      </dsp:txXfrm>
    </dsp:sp>
    <dsp:sp modelId="{6FC185DC-2AFF-4C48-ABA6-A267AA6D91B6}">
      <dsp:nvSpPr>
        <dsp:cNvPr id="0" name=""/>
        <dsp:cNvSpPr/>
      </dsp:nvSpPr>
      <dsp:spPr>
        <a:xfrm>
          <a:off x="2084385" y="1813646"/>
          <a:ext cx="1301929" cy="1301929"/>
        </a:xfrm>
        <a:prstGeom prst="ellipse">
          <a:avLst/>
        </a:prstGeom>
        <a:solidFill>
          <a:schemeClr val="accent2">
            <a:alpha val="50000"/>
            <a:hueOff val="3121013"/>
            <a:satOff val="-3893"/>
            <a:lumOff val="915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71650" tIns="69850" rIns="71650" bIns="69850" numCol="1" spcCol="1270" anchor="ctr" anchorCtr="0">
          <a:noAutofit/>
        </a:bodyPr>
        <a:lstStyle/>
        <a:p>
          <a:pPr lvl="0" algn="ctr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500" b="1" kern="1200" dirty="0" smtClean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Ы</a:t>
          </a:r>
          <a:endParaRPr lang="ru-RU" sz="5500" b="1" kern="1200" dirty="0">
            <a:solidFill>
              <a:srgbClr val="FFC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sp:txBody>
      <dsp:txXfrm>
        <a:off x="2275048" y="2004309"/>
        <a:ext cx="920603" cy="920603"/>
      </dsp:txXfrm>
    </dsp:sp>
    <dsp:sp modelId="{218F0263-153A-4B8C-B3FB-8AB83B00CF86}">
      <dsp:nvSpPr>
        <dsp:cNvPr id="0" name=""/>
        <dsp:cNvSpPr/>
      </dsp:nvSpPr>
      <dsp:spPr>
        <a:xfrm>
          <a:off x="3125928" y="1813646"/>
          <a:ext cx="1301929" cy="1301929"/>
        </a:xfrm>
        <a:prstGeom prst="ellipse">
          <a:avLst/>
        </a:prstGeom>
        <a:solidFill>
          <a:schemeClr val="accent2">
            <a:alpha val="50000"/>
            <a:hueOff val="4681519"/>
            <a:satOff val="-5839"/>
            <a:lumOff val="1373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71650" tIns="69850" rIns="71650" bIns="69850" numCol="1" spcCol="1270" anchor="ctr" anchorCtr="0">
          <a:noAutofit/>
        </a:bodyPr>
        <a:lstStyle/>
        <a:p>
          <a:pPr lvl="0" algn="ctr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500" b="1" kern="1200" dirty="0" smtClean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!</a:t>
          </a:r>
          <a:endParaRPr lang="ru-RU" sz="5500" b="1" kern="1200" dirty="0">
            <a:solidFill>
              <a:srgbClr val="00B0F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sp:txBody>
      <dsp:txXfrm>
        <a:off x="3316591" y="2004309"/>
        <a:ext cx="920603" cy="92060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12.05.2020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Relationship Id="rId4" Type="http://schemas.openxmlformats.org/officeDocument/2006/relationships/slide" Target="slide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7" Type="http://schemas.openxmlformats.org/officeDocument/2006/relationships/slide" Target="slide18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.wav"/><Relationship Id="rId6" Type="http://schemas.openxmlformats.org/officeDocument/2006/relationships/image" Target="../media/image31.jpe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13" Type="http://schemas.openxmlformats.org/officeDocument/2006/relationships/image" Target="../media/image2.png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12" Type="http://schemas.openxmlformats.org/officeDocument/2006/relationships/image" Target="../media/image36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v3toys.ru/images/V32292-27AS19-(48).jpg" TargetMode="External"/><Relationship Id="rId2" Type="http://schemas.openxmlformats.org/officeDocument/2006/relationships/hyperlink" Target="http://klipart.org/uploads/posts/2009-09/1253796647_luntik-i-kuzja.jpg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openxmlformats.org/officeDocument/2006/relationships/hyperlink" Target="http://www.mobilmusic.ru/file.php?id=439610" TargetMode="External"/><Relationship Id="rId4" Type="http://schemas.openxmlformats.org/officeDocument/2006/relationships/hyperlink" Target="http://www.techstartups.com/blog/wp-content/uploads/2009/04/earth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685800" y="357188"/>
            <a:ext cx="7772400" cy="928687"/>
          </a:xfrm>
          <a:prstGeom prst="rect">
            <a:avLst/>
          </a:prstGeom>
        </p:spPr>
        <p:txBody>
          <a:bodyPr anchor="ctr">
            <a:normAutofit lnSpcReduction="1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800" dirty="0">
                <a:ea typeface="+mj-ea"/>
                <a:cs typeface="Arial" charset="0"/>
              </a:rPr>
              <a:t>Литературное чтение</a:t>
            </a:r>
            <a:br>
              <a:rPr lang="ru-RU" sz="2800" dirty="0">
                <a:ea typeface="+mj-ea"/>
                <a:cs typeface="Arial" charset="0"/>
              </a:rPr>
            </a:br>
            <a:r>
              <a:rPr lang="ru-RU" sz="2800" dirty="0">
                <a:ea typeface="+mj-ea"/>
                <a:cs typeface="Arial" charset="0"/>
              </a:rPr>
              <a:t>1 класс</a:t>
            </a:r>
          </a:p>
        </p:txBody>
      </p:sp>
      <p:sp>
        <p:nvSpPr>
          <p:cNvPr id="2051" name="Подзаголовок 2"/>
          <p:cNvSpPr txBox="1">
            <a:spLocks/>
          </p:cNvSpPr>
          <p:nvPr/>
        </p:nvSpPr>
        <p:spPr bwMode="auto">
          <a:xfrm>
            <a:off x="1143000" y="3000375"/>
            <a:ext cx="6629400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  <a:buFont typeface="Arial" charset="0"/>
              <a:buNone/>
            </a:pPr>
            <a:r>
              <a:rPr lang="ru-RU" sz="7200" b="1" i="1">
                <a:solidFill>
                  <a:srgbClr val="00B050"/>
                </a:solidFill>
                <a:latin typeface="Calibri" pitchFamily="34" charset="0"/>
              </a:rPr>
              <a:t>«Узнай сказку»</a:t>
            </a:r>
          </a:p>
        </p:txBody>
      </p:sp>
      <p:pic>
        <p:nvPicPr>
          <p:cNvPr id="2053" name="Picture 2" descr="C:\Documents and Settings\Admin\Рабочий стол\мамулина\все для презинтаций\multyashki\multyashki (9)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625" y="811213"/>
            <a:ext cx="2857500" cy="233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4" name="Picture 3" descr="C:\Documents and Settings\Admin\Рабочий стол\мамулина\все для презинтаций\multyashki\multyashki (5)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14688" y="4286250"/>
            <a:ext cx="2286000" cy="2211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457200" y="714375"/>
            <a:ext cx="8229600" cy="928688"/>
          </a:xfrm>
          <a:prstGeom prst="rect">
            <a:avLst/>
          </a:prstGeo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4400" b="1">
                <a:latin typeface="+mj-lt"/>
                <a:ea typeface="+mj-ea"/>
                <a:cs typeface="+mj-cs"/>
              </a:rPr>
              <a:t>Игра «Доскажи словечко»</a:t>
            </a:r>
          </a:p>
        </p:txBody>
      </p:sp>
      <p:sp>
        <p:nvSpPr>
          <p:cNvPr id="4" name="Дата 2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075801C0-B8FB-416A-A2A4-652B551F9C6E}" type="datetime1">
              <a:rPr lang="ru-RU"/>
              <a:pPr>
                <a:defRPr/>
              </a:pPr>
              <a:t>12.05.2020</a:t>
            </a:fld>
            <a:endParaRPr lang="ru-RU"/>
          </a:p>
        </p:txBody>
      </p:sp>
      <p:sp>
        <p:nvSpPr>
          <p:cNvPr id="5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56628B-2AB4-4747-BF19-A1FB1E3BDD4B}" type="slidenum">
              <a:rPr lang="ru-RU"/>
              <a:pPr>
                <a:defRPr/>
              </a:pPr>
              <a:t>2</a:t>
            </a:fld>
            <a:endParaRPr lang="ru-RU"/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571500" y="1928813"/>
            <a:ext cx="4357688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5400" b="1">
                <a:solidFill>
                  <a:srgbClr val="00B050"/>
                </a:solidFill>
                <a:latin typeface="Calibri" pitchFamily="34" charset="0"/>
              </a:rPr>
              <a:t>Загадки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2286000" y="3143250"/>
            <a:ext cx="5929313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5400" b="1">
                <a:latin typeface="Calibri" pitchFamily="34" charset="0"/>
              </a:rPr>
              <a:t>      </a:t>
            </a:r>
            <a:r>
              <a:rPr lang="ru-RU" sz="5400" b="1">
                <a:solidFill>
                  <a:srgbClr val="00B050"/>
                </a:solidFill>
                <a:latin typeface="Calibri" pitchFamily="34" charset="0"/>
              </a:rPr>
              <a:t>Потешки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3786188" y="4643438"/>
            <a:ext cx="471487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sz="5400" b="1">
                <a:solidFill>
                  <a:srgbClr val="00B050"/>
                </a:solidFill>
                <a:latin typeface="Calibri" pitchFamily="34" charset="0"/>
              </a:rPr>
              <a:t>Сказки</a:t>
            </a:r>
          </a:p>
        </p:txBody>
      </p:sp>
      <p:pic>
        <p:nvPicPr>
          <p:cNvPr id="3080" name="Picture 10" descr="C:\Documents and Settings\Admin\Рабочий стол\мамулина\все для презинтаций\multyashki\multyashki (3)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57938" y="1643063"/>
            <a:ext cx="2212975" cy="2300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1" name="Picture 11" descr="C:\Documents and Settings\Admin\Рабочий стол\мамулина\все для презинтаций\multyashki\multyashki (2)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88" y="3944938"/>
            <a:ext cx="3143250" cy="2474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Заголовок 1"/>
          <p:cNvSpPr txBox="1">
            <a:spLocks/>
          </p:cNvSpPr>
          <p:nvPr/>
        </p:nvSpPr>
        <p:spPr bwMode="auto">
          <a:xfrm>
            <a:off x="685800" y="642938"/>
            <a:ext cx="77724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4800" b="1">
                <a:latin typeface="+mj-lt"/>
                <a:ea typeface="+mj-ea"/>
                <a:cs typeface="+mj-cs"/>
              </a:rPr>
              <a:t>Игра </a:t>
            </a:r>
            <a:br>
              <a:rPr lang="ru-RU" sz="4800" b="1">
                <a:latin typeface="+mj-lt"/>
                <a:ea typeface="+mj-ea"/>
                <a:cs typeface="+mj-cs"/>
              </a:rPr>
            </a:br>
            <a:r>
              <a:rPr lang="ru-RU" sz="4800" b="1">
                <a:latin typeface="+mj-lt"/>
                <a:ea typeface="+mj-ea"/>
                <a:cs typeface="+mj-cs"/>
              </a:rPr>
              <a:t>«Отгадай название сказки»</a:t>
            </a:r>
            <a:endParaRPr lang="ru-RU" sz="4800" b="1" dirty="0">
              <a:latin typeface="+mj-lt"/>
              <a:ea typeface="+mj-ea"/>
              <a:cs typeface="+mj-cs"/>
            </a:endParaRPr>
          </a:p>
        </p:txBody>
      </p:sp>
      <p:sp>
        <p:nvSpPr>
          <p:cNvPr id="4099" name="Подзаголовок 2"/>
          <p:cNvSpPr txBox="1">
            <a:spLocks/>
          </p:cNvSpPr>
          <p:nvPr/>
        </p:nvSpPr>
        <p:spPr bwMode="auto">
          <a:xfrm>
            <a:off x="714375" y="4572000"/>
            <a:ext cx="771525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  <a:buFont typeface="Arial" charset="0"/>
              <a:buNone/>
            </a:pPr>
            <a:r>
              <a:rPr lang="ru-RU" sz="4000" b="1" i="1">
                <a:solidFill>
                  <a:srgbClr val="00B050"/>
                </a:solidFill>
                <a:latin typeface="Calibri" pitchFamily="34" charset="0"/>
              </a:rPr>
              <a:t>Прочитайте отрывок сказки,</a:t>
            </a:r>
          </a:p>
          <a:p>
            <a:pPr algn="ctr">
              <a:spcBef>
                <a:spcPct val="20000"/>
              </a:spcBef>
              <a:buFont typeface="Arial" charset="0"/>
              <a:buNone/>
            </a:pPr>
            <a:r>
              <a:rPr lang="ru-RU" sz="4000" b="1" i="1">
                <a:solidFill>
                  <a:srgbClr val="00B050"/>
                </a:solidFill>
                <a:latin typeface="Calibri" pitchFamily="34" charset="0"/>
              </a:rPr>
              <a:t>вспомните её название.</a:t>
            </a:r>
          </a:p>
        </p:txBody>
      </p:sp>
      <p:pic>
        <p:nvPicPr>
          <p:cNvPr id="4100" name="Picture 4" descr="C:\Documents and Settings\Admin\Рабочий стол\мамулина\все для презинтаций\multyashki\multyashki (9)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71813" y="2286000"/>
            <a:ext cx="2790825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Прямоугольник 1"/>
          <p:cNvSpPr>
            <a:spLocks noChangeArrowheads="1"/>
          </p:cNvSpPr>
          <p:nvPr/>
        </p:nvSpPr>
        <p:spPr bwMode="auto">
          <a:xfrm>
            <a:off x="1785938" y="357188"/>
            <a:ext cx="5929312" cy="181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>
                <a:latin typeface="Calibri" pitchFamily="34" charset="0"/>
              </a:rPr>
              <a:t>«Стоит в поле теремок, теремок,</a:t>
            </a:r>
          </a:p>
          <a:p>
            <a:r>
              <a:rPr lang="ru-RU" sz="2800">
                <a:latin typeface="Calibri" pitchFamily="34" charset="0"/>
              </a:rPr>
              <a:t>Он не низок не высок, не высок.</a:t>
            </a:r>
          </a:p>
          <a:p>
            <a:r>
              <a:rPr lang="ru-RU" sz="2800">
                <a:latin typeface="Calibri" pitchFamily="34" charset="0"/>
              </a:rPr>
              <a:t>Уж как по полю, лягушка бежит,</a:t>
            </a:r>
          </a:p>
          <a:p>
            <a:r>
              <a:rPr lang="ru-RU" sz="2800">
                <a:latin typeface="Calibri" pitchFamily="34" charset="0"/>
              </a:rPr>
              <a:t>У дверей остановилась и кричит».</a:t>
            </a:r>
          </a:p>
        </p:txBody>
      </p:sp>
      <p:pic>
        <p:nvPicPr>
          <p:cNvPr id="3" name="Picture 1" descr="C:\Documents and Settings\Admin\Рабочий стол\мамулина\сказки\teremok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2000232" y="2214554"/>
            <a:ext cx="5201494" cy="364333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Прямоугольник 1"/>
          <p:cNvSpPr>
            <a:spLocks noChangeArrowheads="1"/>
          </p:cNvSpPr>
          <p:nvPr/>
        </p:nvSpPr>
        <p:spPr bwMode="auto">
          <a:xfrm>
            <a:off x="1143000" y="500063"/>
            <a:ext cx="7072313" cy="1077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3200">
                <a:latin typeface="Calibri" pitchFamily="34" charset="0"/>
              </a:rPr>
              <a:t>«Влез и этот – семеро стало, да так тесно, что того гляди, разорвётся».</a:t>
            </a:r>
          </a:p>
        </p:txBody>
      </p:sp>
      <p:pic>
        <p:nvPicPr>
          <p:cNvPr id="3" name="Picture 2" descr="C:\Documents and Settings\Admin\Рабочий стол\мамулина\сказки\162150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428728" y="1571612"/>
            <a:ext cx="6484688" cy="392909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Прямоугольник 1"/>
          <p:cNvSpPr>
            <a:spLocks noChangeArrowheads="1"/>
          </p:cNvSpPr>
          <p:nvPr/>
        </p:nvSpPr>
        <p:spPr bwMode="auto">
          <a:xfrm>
            <a:off x="785813" y="428625"/>
            <a:ext cx="7715250" cy="175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3600">
                <a:latin typeface="Calibri" pitchFamily="34" charset="0"/>
              </a:rPr>
              <a:t>«Яблоня ей не сказала. Побежала девочка дальше. Течёт молочная река в кисельных берегах».</a:t>
            </a:r>
          </a:p>
        </p:txBody>
      </p:sp>
      <p:pic>
        <p:nvPicPr>
          <p:cNvPr id="3" name="Picture 9" descr="речка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071670" y="2285992"/>
            <a:ext cx="4714907" cy="353618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Documents and Settings\Admin\Рабочий стол\мамулина\сказки\gusi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625" y="857250"/>
            <a:ext cx="2809875" cy="2106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5" name="Picture 3" descr="C:\Documents and Settings\Admin\Рабочий стол\мамулина\сказки\321411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86125" y="1000125"/>
            <a:ext cx="2643188" cy="1982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6" name="Picture 5" descr="C:\Documents and Settings\Admin\Рабочий стол\мамулина\сказки\gusi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29313" y="1000125"/>
            <a:ext cx="2714625" cy="203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7" name="Picture 6" descr="C:\Documents and Settings\Admin\Рабочий стол\мамулина\сказки\gusi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7188" y="3714750"/>
            <a:ext cx="2786062" cy="208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8" name="Picture 8" descr="C:\Documents and Settings\Admin\Рабочий стол\мамулина\сказки\gusi9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929313" y="3714750"/>
            <a:ext cx="2762250" cy="2071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9" name="Picture 9" descr="C:\Documents and Settings\Admin\Рабочий стол\мамулина\сказки\gusi4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143250" y="3714750"/>
            <a:ext cx="2714625" cy="2036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685800" y="500063"/>
            <a:ext cx="7772400" cy="1357312"/>
          </a:xfrm>
          <a:prstGeom prst="rect">
            <a:avLst/>
          </a:prstGeo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6600" b="1">
                <a:latin typeface="+mj-lt"/>
                <a:ea typeface="+mj-ea"/>
                <a:cs typeface="+mj-cs"/>
              </a:rPr>
              <a:t>Викторина сказок</a:t>
            </a:r>
          </a:p>
        </p:txBody>
      </p:sp>
      <p:sp>
        <p:nvSpPr>
          <p:cNvPr id="9219" name="Подзаголовок 2"/>
          <p:cNvSpPr txBox="1">
            <a:spLocks/>
          </p:cNvSpPr>
          <p:nvPr/>
        </p:nvSpPr>
        <p:spPr bwMode="auto">
          <a:xfrm>
            <a:off x="785813" y="5000625"/>
            <a:ext cx="7786687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just">
              <a:spcBef>
                <a:spcPct val="20000"/>
              </a:spcBef>
            </a:pPr>
            <a:r>
              <a:rPr lang="ru-RU" sz="3200" b="1" i="1">
                <a:solidFill>
                  <a:srgbClr val="00B050"/>
                </a:solidFill>
                <a:latin typeface="Calibri" pitchFamily="34" charset="0"/>
              </a:rPr>
              <a:t>Рассмотрите иллюстрации,</a:t>
            </a:r>
          </a:p>
          <a:p>
            <a:pPr marL="342900" indent="-342900" algn="just">
              <a:spcBef>
                <a:spcPct val="20000"/>
              </a:spcBef>
            </a:pPr>
            <a:r>
              <a:rPr lang="ru-RU" sz="3200" b="1" i="1">
                <a:solidFill>
                  <a:srgbClr val="00B050"/>
                </a:solidFill>
                <a:latin typeface="Calibri" pitchFamily="34" charset="0"/>
              </a:rPr>
              <a:t> назовите название сказки и  её</a:t>
            </a:r>
            <a:r>
              <a:rPr lang="en-US" sz="3200" b="1" i="1">
                <a:solidFill>
                  <a:srgbClr val="00B050"/>
                </a:solidFill>
                <a:latin typeface="Calibri" pitchFamily="34" charset="0"/>
              </a:rPr>
              <a:t> </a:t>
            </a:r>
            <a:r>
              <a:rPr lang="ru-RU" sz="3200" b="1" i="1">
                <a:solidFill>
                  <a:srgbClr val="00B050"/>
                </a:solidFill>
                <a:latin typeface="Calibri" pitchFamily="34" charset="0"/>
              </a:rPr>
              <a:t>автора.</a:t>
            </a:r>
          </a:p>
          <a:p>
            <a:pPr marL="342900" indent="-342900">
              <a:spcBef>
                <a:spcPct val="20000"/>
              </a:spcBef>
            </a:pPr>
            <a:endParaRPr lang="ru-RU" sz="3200">
              <a:solidFill>
                <a:srgbClr val="00B050"/>
              </a:solidFill>
              <a:latin typeface="Calibri" pitchFamily="34" charset="0"/>
            </a:endParaRPr>
          </a:p>
        </p:txBody>
      </p:sp>
      <p:pic>
        <p:nvPicPr>
          <p:cNvPr id="9220" name="Picture 4" descr="C:\Documents and Settings\Admin\Рабочий стол\мамулина\все для презинтаций\multyashki\multyashki (9)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43188" y="1928813"/>
            <a:ext cx="3487737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56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285852" y="357166"/>
            <a:ext cx="6572296" cy="495015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Documents and Settings\Admin\Рабочий стол\мамулина\сказки\tales_02_1_125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285852" y="428604"/>
            <a:ext cx="6676233" cy="471490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Documents and Settings\Admin\Рабочий стол\мамулина\сказки\Arthur_Dixon6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4714876" y="285728"/>
            <a:ext cx="4143404" cy="571640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Documents and Settings\Admin\Рабочий стол\мамулина\сказки\036951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500166" y="428604"/>
            <a:ext cx="5929354" cy="46162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Documents and Settings\Admin\Рабочий стол\мамулина\сказки\0fd474a4020b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2071670" y="357166"/>
            <a:ext cx="4714908" cy="488607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ллюстрация 3 Снегурочка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4500562" y="357166"/>
            <a:ext cx="4286248" cy="541420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Documents and Settings\Admin\Рабочий стол\мамулина\сказки\p142500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2428860" y="357166"/>
            <a:ext cx="4071966" cy="469628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рис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>
          <a:xfrm>
            <a:off x="3786182" y="357167"/>
            <a:ext cx="4985694" cy="607223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Documents and Settings\Admin\Рабочий стол\мамулина\сказки\p213655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2285984" y="357166"/>
            <a:ext cx="4214842" cy="468937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Documents and Settings\Admin\Рабочий стол\мамулина\сказки\p1252075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2357422" y="359137"/>
            <a:ext cx="4357718" cy="46519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Documents and Settings\Admin\Рабочий стол\мамулина\сказки\p1132730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2285984" y="357166"/>
            <a:ext cx="4429156" cy="44291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10" descr="1253796647_luntik-i-kuzja"/>
          <p:cNvPicPr>
            <a:picLocks noChangeAspect="1" noChangeArrowheads="1"/>
          </p:cNvPicPr>
          <p:nvPr/>
        </p:nvPicPr>
        <p:blipFill>
          <a:blip r:embed="rId2" cstate="print">
            <a:lum bright="-6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7" name="Rectangle 1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468313" y="3284538"/>
            <a:ext cx="3240087" cy="3573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21508" name="Rectangle 12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7092950" y="2420938"/>
            <a:ext cx="2051050" cy="4437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21509" name="Text Box 14"/>
          <p:cNvSpPr txBox="1">
            <a:spLocks noChangeArrowheads="1"/>
          </p:cNvSpPr>
          <p:nvPr/>
        </p:nvSpPr>
        <p:spPr bwMode="auto">
          <a:xfrm>
            <a:off x="2916238" y="1125538"/>
            <a:ext cx="38163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</p:txBody>
      </p:sp>
      <p:sp>
        <p:nvSpPr>
          <p:cNvPr id="6159" name="Text Box 15"/>
          <p:cNvSpPr txBox="1">
            <a:spLocks noChangeArrowheads="1"/>
          </p:cNvSpPr>
          <p:nvPr/>
        </p:nvSpPr>
        <p:spPr bwMode="auto">
          <a:xfrm rot="-420688">
            <a:off x="2205038" y="2314575"/>
            <a:ext cx="5584825" cy="1878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990099"/>
                </a:solidFill>
                <a:latin typeface="Comic Sans MS" pitchFamily="66" charset="0"/>
              </a:rPr>
              <a:t>Электронная физминутка </a:t>
            </a:r>
          </a:p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990099"/>
                </a:solidFill>
                <a:latin typeface="Comic Sans MS" pitchFamily="66" charset="0"/>
              </a:rPr>
              <a:t>для глаз</a:t>
            </a:r>
          </a:p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ru-RU" sz="2400" b="1" dirty="0">
                <a:latin typeface="Comic Sans MS" pitchFamily="66" charset="0"/>
              </a:rPr>
              <a:t> </a:t>
            </a:r>
            <a:r>
              <a:rPr lang="ru-RU" sz="4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«</a:t>
            </a:r>
            <a:r>
              <a:rPr lang="ru-RU" sz="44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Лунтик</a:t>
            </a:r>
            <a:r>
              <a:rPr lang="ru-RU" sz="4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»</a:t>
            </a:r>
          </a:p>
        </p:txBody>
      </p:sp>
      <p:sp>
        <p:nvSpPr>
          <p:cNvPr id="21511" name="Text Box 16"/>
          <p:cNvSpPr txBox="1">
            <a:spLocks noChangeArrowheads="1"/>
          </p:cNvSpPr>
          <p:nvPr/>
        </p:nvSpPr>
        <p:spPr bwMode="auto">
          <a:xfrm>
            <a:off x="3203575" y="3860800"/>
            <a:ext cx="39608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gradFill rotWithShape="1">
            <a:gsLst>
              <a:gs pos="0">
                <a:schemeClr val="accent2"/>
              </a:gs>
              <a:gs pos="100000">
                <a:schemeClr val="bg1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pic>
        <p:nvPicPr>
          <p:cNvPr id="9219" name="Picture 3" descr="V32292-27AS19-(48)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68313" y="404813"/>
            <a:ext cx="2332037" cy="254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0" name="Picture 4" descr="V32292-27AS19-(48)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516688" y="4076700"/>
            <a:ext cx="2332037" cy="254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1" name="Picture 5" descr="V32292-27AS19-(48)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516688" y="333375"/>
            <a:ext cx="2332037" cy="254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2" name="Picture 6" descr="V32292-27AS19-(48)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68313" y="3933825"/>
            <a:ext cx="2332037" cy="254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3" name="AutoShape 7"/>
          <p:cNvSpPr>
            <a:spLocks noChangeArrowheads="1"/>
          </p:cNvSpPr>
          <p:nvPr/>
        </p:nvSpPr>
        <p:spPr bwMode="auto">
          <a:xfrm>
            <a:off x="1619250" y="2708275"/>
            <a:ext cx="1152525" cy="1081088"/>
          </a:xfrm>
          <a:prstGeom prst="star5">
            <a:avLst/>
          </a:prstGeom>
          <a:gradFill rotWithShape="1">
            <a:gsLst>
              <a:gs pos="0">
                <a:schemeClr val="bg1"/>
              </a:gs>
              <a:gs pos="100000">
                <a:srgbClr val="FFCC00"/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pic>
        <p:nvPicPr>
          <p:cNvPr id="9224" name="Picture 8">
            <a:hlinkClick r:id="" action="ppaction://media"/>
          </p:cNvPr>
          <p:cNvPicPr>
            <a:picLocks noRot="1" noChangeAspect="1" noChangeArrowheads="1"/>
          </p:cNvPicPr>
          <p:nvPr>
            <a:wavAudioFile r:embed="rId1" name="Лунтик.wav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675688" y="638175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5" name="Picture 9" descr="j043259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43663" y="188913"/>
            <a:ext cx="25146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6" name="AutoShape 10"/>
          <p:cNvSpPr>
            <a:spLocks noChangeArrowheads="1"/>
          </p:cNvSpPr>
          <p:nvPr/>
        </p:nvSpPr>
        <p:spPr bwMode="auto">
          <a:xfrm>
            <a:off x="611188" y="1844675"/>
            <a:ext cx="647700" cy="576263"/>
          </a:xfrm>
          <a:prstGeom prst="star5">
            <a:avLst/>
          </a:prstGeom>
          <a:gradFill rotWithShape="1">
            <a:gsLst>
              <a:gs pos="0">
                <a:srgbClr val="FFFF00"/>
              </a:gs>
              <a:gs pos="100000">
                <a:srgbClr val="FF9933"/>
              </a:gs>
            </a:gsLst>
            <a:path path="shape">
              <a:fillToRect l="50000" t="50000" r="50000" b="50000"/>
            </a:path>
          </a:gradFill>
          <a:ln w="25400">
            <a:solidFill>
              <a:srgbClr val="FFCC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9227" name="AutoShape 11"/>
          <p:cNvSpPr>
            <a:spLocks noChangeArrowheads="1"/>
          </p:cNvSpPr>
          <p:nvPr/>
        </p:nvSpPr>
        <p:spPr bwMode="auto">
          <a:xfrm>
            <a:off x="8243888" y="1916113"/>
            <a:ext cx="647700" cy="576262"/>
          </a:xfrm>
          <a:prstGeom prst="star5">
            <a:avLst/>
          </a:prstGeom>
          <a:gradFill rotWithShape="1">
            <a:gsLst>
              <a:gs pos="0">
                <a:srgbClr val="FFFF00"/>
              </a:gs>
              <a:gs pos="100000">
                <a:srgbClr val="FF9933"/>
              </a:gs>
            </a:gsLst>
            <a:path path="shape">
              <a:fillToRect l="50000" t="50000" r="50000" b="50000"/>
            </a:path>
          </a:gradFill>
          <a:ln w="25400">
            <a:solidFill>
              <a:srgbClr val="FFCC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9228" name="AutoShape 12"/>
          <p:cNvSpPr>
            <a:spLocks noChangeArrowheads="1"/>
          </p:cNvSpPr>
          <p:nvPr/>
        </p:nvSpPr>
        <p:spPr bwMode="auto">
          <a:xfrm>
            <a:off x="2843213" y="333375"/>
            <a:ext cx="647700" cy="576263"/>
          </a:xfrm>
          <a:prstGeom prst="star5">
            <a:avLst/>
          </a:prstGeom>
          <a:gradFill rotWithShape="1">
            <a:gsLst>
              <a:gs pos="0">
                <a:srgbClr val="FFFF00"/>
              </a:gs>
              <a:gs pos="100000">
                <a:srgbClr val="FF9933"/>
              </a:gs>
            </a:gsLst>
            <a:path path="shape">
              <a:fillToRect l="50000" t="50000" r="50000" b="50000"/>
            </a:path>
          </a:gradFill>
          <a:ln w="25400">
            <a:solidFill>
              <a:srgbClr val="FFCC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9229" name="AutoShape 13"/>
          <p:cNvSpPr>
            <a:spLocks noChangeArrowheads="1"/>
          </p:cNvSpPr>
          <p:nvPr/>
        </p:nvSpPr>
        <p:spPr bwMode="auto">
          <a:xfrm>
            <a:off x="5292725" y="333375"/>
            <a:ext cx="647700" cy="576263"/>
          </a:xfrm>
          <a:prstGeom prst="star5">
            <a:avLst/>
          </a:prstGeom>
          <a:gradFill rotWithShape="1">
            <a:gsLst>
              <a:gs pos="0">
                <a:srgbClr val="FFFF00"/>
              </a:gs>
              <a:gs pos="100000">
                <a:srgbClr val="FF9933"/>
              </a:gs>
            </a:gsLst>
            <a:path path="shape">
              <a:fillToRect l="50000" t="50000" r="50000" b="50000"/>
            </a:path>
          </a:gradFill>
          <a:ln w="25400">
            <a:solidFill>
              <a:srgbClr val="FFCC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9230" name="AutoShape 14"/>
          <p:cNvSpPr>
            <a:spLocks noChangeArrowheads="1"/>
          </p:cNvSpPr>
          <p:nvPr/>
        </p:nvSpPr>
        <p:spPr bwMode="auto">
          <a:xfrm>
            <a:off x="2771775" y="2205038"/>
            <a:ext cx="647700" cy="576262"/>
          </a:xfrm>
          <a:prstGeom prst="star5">
            <a:avLst/>
          </a:prstGeom>
          <a:gradFill rotWithShape="1">
            <a:gsLst>
              <a:gs pos="0">
                <a:srgbClr val="FFFF00"/>
              </a:gs>
              <a:gs pos="100000">
                <a:srgbClr val="FF9933"/>
              </a:gs>
            </a:gsLst>
            <a:path path="shape">
              <a:fillToRect l="50000" t="50000" r="50000" b="50000"/>
            </a:path>
          </a:gradFill>
          <a:ln w="25400">
            <a:solidFill>
              <a:srgbClr val="FFCC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9231" name="AutoShape 15"/>
          <p:cNvSpPr>
            <a:spLocks noChangeArrowheads="1"/>
          </p:cNvSpPr>
          <p:nvPr/>
        </p:nvSpPr>
        <p:spPr bwMode="auto">
          <a:xfrm>
            <a:off x="5795963" y="2205038"/>
            <a:ext cx="647700" cy="576262"/>
          </a:xfrm>
          <a:prstGeom prst="star5">
            <a:avLst/>
          </a:prstGeom>
          <a:gradFill rotWithShape="1">
            <a:gsLst>
              <a:gs pos="0">
                <a:srgbClr val="FFFF00"/>
              </a:gs>
              <a:gs pos="100000">
                <a:srgbClr val="FF9933"/>
              </a:gs>
            </a:gsLst>
            <a:path path="shape">
              <a:fillToRect l="50000" t="50000" r="50000" b="50000"/>
            </a:path>
          </a:gradFill>
          <a:ln w="25400">
            <a:solidFill>
              <a:srgbClr val="FFCC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9232" name="AutoShape 16"/>
          <p:cNvSpPr>
            <a:spLocks noChangeArrowheads="1"/>
          </p:cNvSpPr>
          <p:nvPr/>
        </p:nvSpPr>
        <p:spPr bwMode="auto">
          <a:xfrm>
            <a:off x="179388" y="3068638"/>
            <a:ext cx="647700" cy="576262"/>
          </a:xfrm>
          <a:prstGeom prst="star5">
            <a:avLst/>
          </a:prstGeom>
          <a:gradFill rotWithShape="1">
            <a:gsLst>
              <a:gs pos="0">
                <a:srgbClr val="FFFF00"/>
              </a:gs>
              <a:gs pos="100000">
                <a:srgbClr val="FF9933"/>
              </a:gs>
            </a:gsLst>
            <a:path path="shape">
              <a:fillToRect l="50000" t="50000" r="50000" b="50000"/>
            </a:path>
          </a:gradFill>
          <a:ln w="25400">
            <a:solidFill>
              <a:srgbClr val="FFCC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9233" name="AutoShape 17"/>
          <p:cNvSpPr>
            <a:spLocks noChangeArrowheads="1"/>
          </p:cNvSpPr>
          <p:nvPr/>
        </p:nvSpPr>
        <p:spPr bwMode="auto">
          <a:xfrm>
            <a:off x="8316913" y="3141663"/>
            <a:ext cx="647700" cy="576262"/>
          </a:xfrm>
          <a:prstGeom prst="star5">
            <a:avLst/>
          </a:prstGeom>
          <a:gradFill rotWithShape="1">
            <a:gsLst>
              <a:gs pos="0">
                <a:srgbClr val="FFFF00"/>
              </a:gs>
              <a:gs pos="100000">
                <a:srgbClr val="FF9933"/>
              </a:gs>
            </a:gsLst>
            <a:path path="shape">
              <a:fillToRect l="50000" t="50000" r="50000" b="50000"/>
            </a:path>
          </a:gradFill>
          <a:ln w="25400">
            <a:solidFill>
              <a:srgbClr val="FFCC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pic>
        <p:nvPicPr>
          <p:cNvPr id="9234" name="Picture 18" descr="bluemarble2k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84213" y="4652963"/>
            <a:ext cx="7920037" cy="2205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35" name="Picture 19" descr="V32292-27AS19-(48)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635375" y="3500438"/>
            <a:ext cx="2332038" cy="254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36" name="AutoShape 20"/>
          <p:cNvSpPr>
            <a:spLocks noChangeArrowheads="1"/>
          </p:cNvSpPr>
          <p:nvPr/>
        </p:nvSpPr>
        <p:spPr bwMode="auto">
          <a:xfrm>
            <a:off x="5940425" y="2636838"/>
            <a:ext cx="1152525" cy="1081087"/>
          </a:xfrm>
          <a:prstGeom prst="star5">
            <a:avLst/>
          </a:prstGeom>
          <a:gradFill rotWithShape="1">
            <a:gsLst>
              <a:gs pos="0">
                <a:schemeClr val="bg1"/>
              </a:gs>
              <a:gs pos="100000">
                <a:srgbClr val="FFCC00"/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9237" name="AutoShape 21"/>
          <p:cNvSpPr>
            <a:spLocks noChangeArrowheads="1"/>
          </p:cNvSpPr>
          <p:nvPr/>
        </p:nvSpPr>
        <p:spPr bwMode="auto">
          <a:xfrm>
            <a:off x="3924300" y="765175"/>
            <a:ext cx="1152525" cy="1081088"/>
          </a:xfrm>
          <a:prstGeom prst="star5">
            <a:avLst/>
          </a:prstGeom>
          <a:gradFill rotWithShape="1">
            <a:gsLst>
              <a:gs pos="0">
                <a:schemeClr val="bg1"/>
              </a:gs>
              <a:gs pos="100000">
                <a:srgbClr val="FFCC00"/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9238" name="AutoShape 2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8172450" y="6308725"/>
            <a:ext cx="792163" cy="549275"/>
          </a:xfrm>
          <a:prstGeom prst="leftArrow">
            <a:avLst>
              <a:gd name="adj1" fmla="val 50000"/>
              <a:gd name="adj2" fmla="val 36055"/>
            </a:avLst>
          </a:prstGeom>
          <a:gradFill rotWithShape="1">
            <a:gsLst>
              <a:gs pos="0">
                <a:srgbClr val="CC00FF"/>
              </a:gs>
              <a:gs pos="50000">
                <a:srgbClr val="CC3399"/>
              </a:gs>
              <a:gs pos="100000">
                <a:srgbClr val="CC00FF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2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repeatCount="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000"/>
                            </p:stCondLst>
                            <p:childTnLst>
                              <p:par>
                                <p:cTn id="1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500"/>
                            </p:stCondLst>
                            <p:childTnLst>
                              <p:par>
                                <p:cTn id="1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500"/>
                            </p:stCondLst>
                            <p:childTnLst>
                              <p:par>
                                <p:cTn id="2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60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6500"/>
                            </p:stCondLst>
                            <p:childTnLst>
                              <p:par>
                                <p:cTn id="3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70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7500"/>
                            </p:stCondLst>
                            <p:childTnLst>
                              <p:par>
                                <p:cTn id="4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9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9500"/>
                            </p:stCondLst>
                            <p:childTnLst>
                              <p:par>
                                <p:cTn id="52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3000" fill="hold"/>
                                        <p:tgtEl>
                                          <p:spTgt spid="92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3000" fill="hold"/>
                                        <p:tgtEl>
                                          <p:spTgt spid="92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9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2500"/>
                            </p:stCondLst>
                            <p:childTnLst>
                              <p:par>
                                <p:cTn id="60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2000" fill="hold"/>
                                        <p:tgtEl>
                                          <p:spTgt spid="92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2000" fill="hold"/>
                                        <p:tgtEl>
                                          <p:spTgt spid="92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4500"/>
                            </p:stCondLst>
                            <p:childTnLst>
                              <p:par>
                                <p:cTn id="65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2000" fill="hold"/>
                                        <p:tgtEl>
                                          <p:spTgt spid="92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2000" fill="hold"/>
                                        <p:tgtEl>
                                          <p:spTgt spid="92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6500"/>
                            </p:stCondLst>
                            <p:childTnLst>
                              <p:par>
                                <p:cTn id="7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1000" fill="hold"/>
                                        <p:tgtEl>
                                          <p:spTgt spid="92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1000" fill="hold"/>
                                        <p:tgtEl>
                                          <p:spTgt spid="92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7500"/>
                            </p:stCondLst>
                            <p:childTnLst>
                              <p:par>
                                <p:cTn id="75" presetID="35" presetClass="emph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76" dur="1000" fill="hold"/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20500"/>
                            </p:stCondLst>
                            <p:childTnLst>
                              <p:par>
                                <p:cTn id="78" presetID="35" presetClass="emph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79" dur="1000" fill="hold"/>
                                        <p:tgtEl>
                                          <p:spTgt spid="9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3500"/>
                            </p:stCondLst>
                            <p:childTnLst>
                              <p:par>
                                <p:cTn id="81" presetID="35" presetClass="emph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2" dur="1000" fill="hold"/>
                                        <p:tgtEl>
                                          <p:spTgt spid="9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26500"/>
                            </p:stCondLst>
                            <p:childTnLst>
                              <p:par>
                                <p:cTn id="84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-0.33333  E" pathEditMode="relative" ptsTypes="">
                                      <p:cBhvr>
                                        <p:cTn id="85" dur="1000" fill="hold"/>
                                        <p:tgtEl>
                                          <p:spTgt spid="92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27500"/>
                            </p:stCondLst>
                            <p:childTnLst>
                              <p:par>
                                <p:cTn id="87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-0.33333  E" pathEditMode="relative" ptsTypes="">
                                      <p:cBhvr>
                                        <p:cTn id="88" dur="1000" fill="hold"/>
                                        <p:tgtEl>
                                          <p:spTgt spid="92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28500"/>
                            </p:stCondLst>
                            <p:childTnLst>
                              <p:par>
                                <p:cTn id="90" presetID="1" presetClass="path" presetSubtype="0" repeatCount="300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C 0.069 0  0.125 0.07467  0.125 0.16667  C 0.125 0.25867  0.069 0.33333  0 0.33333  C -0.069 0.33333  -0.125 0.25867  -0.125 0.16667  C -0.125 0.07467  -0.069 0  0 0  Z" pathEditMode="relative" ptsTypes="">
                                      <p:cBhvr>
                                        <p:cTn id="91" dur="2000" fill="hold"/>
                                        <p:tgtEl>
                                          <p:spTgt spid="92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34500"/>
                            </p:stCondLst>
                            <p:childTnLst>
                              <p:par>
                                <p:cTn id="9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9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35500"/>
                            </p:stCondLst>
                            <p:childTnLst>
                              <p:par>
                                <p:cTn id="9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9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36500"/>
                            </p:stCondLst>
                            <p:childTnLst>
                              <p:par>
                                <p:cTn id="10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9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37500"/>
                            </p:stCondLst>
                            <p:childTnLst>
                              <p:par>
                                <p:cTn id="10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9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38500"/>
                            </p:stCondLst>
                            <p:childTnLst>
                              <p:par>
                                <p:cTn id="10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9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39500"/>
                            </p:stCondLst>
                            <p:childTnLst>
                              <p:par>
                                <p:cTn id="1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9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40500"/>
                            </p:stCondLst>
                            <p:childTnLst>
                              <p:par>
                                <p:cTn id="1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9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41500"/>
                            </p:stCondLst>
                            <p:childTnLst>
                              <p:par>
                                <p:cTn id="1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1000"/>
                                        <p:tgtEl>
                                          <p:spTgt spid="9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42500"/>
                            </p:stCondLst>
                            <p:childTnLst>
                              <p:par>
                                <p:cTn id="125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4.81481E-6 L -0.00139 -0.21712 " pathEditMode="relative" rAng="0" ptsTypes="AA">
                                      <p:cBhvr>
                                        <p:cTn id="126" dur="1000" fill="hold"/>
                                        <p:tgtEl>
                                          <p:spTgt spid="92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" y="-1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43500"/>
                            </p:stCondLst>
                            <p:childTnLst>
                              <p:par>
                                <p:cTn id="128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39 -0.21712 L -0.00139 -0.00717 " pathEditMode="relative" rAng="0" ptsTypes="AA">
                                      <p:cBhvr>
                                        <p:cTn id="129" dur="1000" fill="hold"/>
                                        <p:tgtEl>
                                          <p:spTgt spid="92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0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44500"/>
                            </p:stCondLst>
                            <p:childTnLst>
                              <p:par>
                                <p:cTn id="131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39 -0.00718 L -0.00278 -0.20324 " pathEditMode="relative" rAng="0" ptsTypes="AA">
                                      <p:cBhvr>
                                        <p:cTn id="132" dur="1000" fill="hold"/>
                                        <p:tgtEl>
                                          <p:spTgt spid="92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" y="-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45500"/>
                            </p:stCondLst>
                            <p:childTnLst>
                              <p:par>
                                <p:cTn id="134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39 -0.21712 L -0.00139 -0.01759 " pathEditMode="relative" rAng="0" ptsTypes="AA">
                                      <p:cBhvr>
                                        <p:cTn id="135" dur="1000" fill="hold"/>
                                        <p:tgtEl>
                                          <p:spTgt spid="92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46500"/>
                            </p:stCondLst>
                            <p:childTnLst>
                              <p:par>
                                <p:cTn id="137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39 -0.00718 L -0.00278 -0.20324 " pathEditMode="relative" rAng="0" ptsTypes="AA">
                                      <p:cBhvr>
                                        <p:cTn id="138" dur="1000" fill="hold"/>
                                        <p:tgtEl>
                                          <p:spTgt spid="92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" y="-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47500"/>
                            </p:stCondLst>
                            <p:childTnLst>
                              <p:par>
                                <p:cTn id="140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39 -0.21712 L -0.00139 -0.00717 " pathEditMode="relative" rAng="0" ptsTypes="AA">
                                      <p:cBhvr>
                                        <p:cTn id="141" dur="1000" fill="hold"/>
                                        <p:tgtEl>
                                          <p:spTgt spid="92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0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48500"/>
                            </p:stCondLst>
                            <p:childTnLst>
                              <p:par>
                                <p:cTn id="1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1000"/>
                                        <p:tgtEl>
                                          <p:spTgt spid="9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46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224"/>
                </p:tgtEl>
              </p:cMediaNode>
            </p:audio>
          </p:childTnLst>
        </p:cTn>
      </p:par>
    </p:tnLst>
    <p:bldLst>
      <p:bldP spid="9218" grpId="0" animBg="1"/>
      <p:bldP spid="923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Прямоугольник 6"/>
          <p:cNvSpPr>
            <a:spLocks noChangeArrowheads="1"/>
          </p:cNvSpPr>
          <p:nvPr/>
        </p:nvSpPr>
        <p:spPr bwMode="auto">
          <a:xfrm>
            <a:off x="500063" y="500063"/>
            <a:ext cx="8286750" cy="5078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Calibri" pitchFamily="34" charset="0"/>
              </a:rPr>
              <a:t> </a:t>
            </a:r>
            <a:r>
              <a:rPr lang="ru-RU" sz="4400">
                <a:cs typeface="Arial" charset="0"/>
              </a:rPr>
              <a:t>Произнеси слова чётко и ясно.</a:t>
            </a:r>
          </a:p>
          <a:p>
            <a:endParaRPr lang="ru-RU" sz="4000">
              <a:cs typeface="Arial" charset="0"/>
            </a:endParaRPr>
          </a:p>
          <a:p>
            <a:r>
              <a:rPr lang="ru-RU" sz="4000" b="1">
                <a:solidFill>
                  <a:srgbClr val="00B050"/>
                </a:solidFill>
                <a:cs typeface="Arial" charset="0"/>
              </a:rPr>
              <a:t>песок – шесток</a:t>
            </a:r>
          </a:p>
          <a:p>
            <a:r>
              <a:rPr lang="ru-RU" sz="4000" b="1">
                <a:solidFill>
                  <a:srgbClr val="00B050"/>
                </a:solidFill>
                <a:cs typeface="Arial" charset="0"/>
              </a:rPr>
              <a:t>песочек – шесточек</a:t>
            </a:r>
          </a:p>
          <a:p>
            <a:r>
              <a:rPr lang="ru-RU" sz="4000" b="1">
                <a:solidFill>
                  <a:srgbClr val="00B050"/>
                </a:solidFill>
                <a:cs typeface="Arial" charset="0"/>
              </a:rPr>
              <a:t>пичужка - избушка</a:t>
            </a:r>
          </a:p>
          <a:p>
            <a:r>
              <a:rPr lang="ru-RU" sz="4000" b="1">
                <a:solidFill>
                  <a:srgbClr val="00B050"/>
                </a:solidFill>
                <a:cs typeface="Arial" charset="0"/>
              </a:rPr>
              <a:t>щетина – щетинка</a:t>
            </a:r>
          </a:p>
          <a:p>
            <a:r>
              <a:rPr lang="ru-RU" sz="4000" b="1">
                <a:solidFill>
                  <a:srgbClr val="00B050"/>
                </a:solidFill>
                <a:cs typeface="Arial" charset="0"/>
              </a:rPr>
              <a:t>чешуя – чешуйка</a:t>
            </a:r>
            <a:endParaRPr lang="en-US" sz="4000" b="1">
              <a:solidFill>
                <a:srgbClr val="00B050"/>
              </a:solidFill>
              <a:cs typeface="Arial" charset="0"/>
            </a:endParaRPr>
          </a:p>
          <a:p>
            <a:endParaRPr lang="ru-RU" sz="4000" b="1">
              <a:solidFill>
                <a:srgbClr val="00B050"/>
              </a:solidFill>
              <a:latin typeface="Calibri" pitchFamily="34" charset="0"/>
            </a:endParaRPr>
          </a:p>
        </p:txBody>
      </p:sp>
      <p:pic>
        <p:nvPicPr>
          <p:cNvPr id="23555" name="Picture 3" descr="C:\Documents and Settings\Admin\Рабочий стол\мамулина\все для презинтаций\multyashki\multyashki (4)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57875" y="4000500"/>
            <a:ext cx="2571750" cy="2363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6" name="Прямоугольник 3"/>
          <p:cNvSpPr>
            <a:spLocks noChangeArrowheads="1"/>
          </p:cNvSpPr>
          <p:nvPr/>
        </p:nvSpPr>
        <p:spPr bwMode="auto">
          <a:xfrm>
            <a:off x="500063" y="4857750"/>
            <a:ext cx="4929187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 b="1">
                <a:solidFill>
                  <a:srgbClr val="00B050"/>
                </a:solidFill>
              </a:rPr>
              <a:t>пирог с пирогом</a:t>
            </a:r>
          </a:p>
          <a:p>
            <a:r>
              <a:rPr lang="ru-RU" sz="4000" b="1">
                <a:solidFill>
                  <a:srgbClr val="00B050"/>
                </a:solidFill>
              </a:rPr>
              <a:t>пирог с творогом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Прямоугольник 2"/>
          <p:cNvSpPr>
            <a:spLocks noChangeArrowheads="1"/>
          </p:cNvSpPr>
          <p:nvPr/>
        </p:nvSpPr>
        <p:spPr bwMode="auto">
          <a:xfrm>
            <a:off x="714375" y="642938"/>
            <a:ext cx="7858125" cy="7386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/>
              <a:t>Сначала прочитай слова медленно, а потом быстро и чётко, приговаривая каждое слово.</a:t>
            </a:r>
            <a:endParaRPr lang="en-US" sz="3200"/>
          </a:p>
          <a:p>
            <a:endParaRPr lang="ru-RU" sz="3200"/>
          </a:p>
          <a:p>
            <a:r>
              <a:rPr lang="ru-RU" sz="3200">
                <a:solidFill>
                  <a:srgbClr val="00B050"/>
                </a:solidFill>
              </a:rPr>
              <a:t>У свинки – щетинка,</a:t>
            </a:r>
          </a:p>
          <a:p>
            <a:r>
              <a:rPr lang="ru-RU" sz="3200">
                <a:solidFill>
                  <a:srgbClr val="00B050"/>
                </a:solidFill>
              </a:rPr>
              <a:t>У щучки – чешуйка.</a:t>
            </a:r>
            <a:endParaRPr lang="en-US" sz="3200">
              <a:solidFill>
                <a:srgbClr val="00B050"/>
              </a:solidFill>
            </a:endParaRPr>
          </a:p>
          <a:p>
            <a:endParaRPr lang="en-US" sz="3200">
              <a:solidFill>
                <a:srgbClr val="00B050"/>
              </a:solidFill>
            </a:endParaRPr>
          </a:p>
          <a:p>
            <a:r>
              <a:rPr lang="ru-RU" sz="3200">
                <a:solidFill>
                  <a:srgbClr val="00B050"/>
                </a:solidFill>
              </a:rPr>
              <a:t>Летели три пичужки</a:t>
            </a:r>
          </a:p>
          <a:p>
            <a:r>
              <a:rPr lang="ru-RU" sz="3200">
                <a:solidFill>
                  <a:srgbClr val="00B050"/>
                </a:solidFill>
              </a:rPr>
              <a:t>Через три пустых избушки.</a:t>
            </a:r>
            <a:endParaRPr lang="en-US" sz="3200">
              <a:solidFill>
                <a:srgbClr val="00B050"/>
              </a:solidFill>
            </a:endParaRPr>
          </a:p>
          <a:p>
            <a:endParaRPr lang="en-US" sz="3200">
              <a:solidFill>
                <a:srgbClr val="00B050"/>
              </a:solidFill>
            </a:endParaRPr>
          </a:p>
          <a:p>
            <a:endParaRPr lang="en-US" sz="3200">
              <a:solidFill>
                <a:srgbClr val="00B050"/>
              </a:solidFill>
            </a:endParaRPr>
          </a:p>
          <a:p>
            <a:endParaRPr lang="en-US" sz="3200">
              <a:solidFill>
                <a:srgbClr val="00B050"/>
              </a:solidFill>
            </a:endParaRPr>
          </a:p>
          <a:p>
            <a:endParaRPr lang="en-US">
              <a:solidFill>
                <a:srgbClr val="00B050"/>
              </a:solidFill>
            </a:endParaRPr>
          </a:p>
          <a:p>
            <a:endParaRPr lang="en-US">
              <a:solidFill>
                <a:srgbClr val="00B050"/>
              </a:solidFill>
            </a:endParaRPr>
          </a:p>
          <a:p>
            <a:endParaRPr lang="en-US">
              <a:solidFill>
                <a:srgbClr val="00B050"/>
              </a:solidFill>
            </a:endParaRPr>
          </a:p>
          <a:p>
            <a:endParaRPr lang="en-US">
              <a:solidFill>
                <a:srgbClr val="00B050"/>
              </a:solidFill>
            </a:endParaRPr>
          </a:p>
          <a:p>
            <a:endParaRPr lang="ru-RU">
              <a:solidFill>
                <a:srgbClr val="00B050"/>
              </a:solidFill>
            </a:endParaRPr>
          </a:p>
        </p:txBody>
      </p:sp>
      <p:sp>
        <p:nvSpPr>
          <p:cNvPr id="24579" name="Прямоугольник 5"/>
          <p:cNvSpPr>
            <a:spLocks noChangeArrowheads="1"/>
          </p:cNvSpPr>
          <p:nvPr/>
        </p:nvSpPr>
        <p:spPr bwMode="auto">
          <a:xfrm>
            <a:off x="714375" y="5357813"/>
            <a:ext cx="7858125" cy="1077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>
                <a:solidFill>
                  <a:srgbClr val="00B050"/>
                </a:solidFill>
              </a:rPr>
              <a:t>Съел молодец тридцать три пирога с пирогом, да всё с творогом.</a:t>
            </a:r>
          </a:p>
        </p:txBody>
      </p:sp>
      <p:pic>
        <p:nvPicPr>
          <p:cNvPr id="24580" name="Picture 1" descr="C:\Documents and Settings\Admin\Рабочий стол\мамулина\все для презинтаций\555\Рисунок5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72188" y="2000250"/>
            <a:ext cx="2251075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"/>
          <p:cNvSpPr>
            <a:spLocks noChangeArrowheads="1"/>
          </p:cNvSpPr>
          <p:nvPr/>
        </p:nvSpPr>
        <p:spPr bwMode="auto">
          <a:xfrm>
            <a:off x="642938" y="742950"/>
            <a:ext cx="8072437" cy="5078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r>
              <a:rPr lang="ru-RU" sz="3600">
                <a:ea typeface="Calibri" pitchFamily="34" charset="0"/>
                <a:cs typeface="Times New Roman" pitchFamily="18" charset="0"/>
              </a:rPr>
              <a:t>Прочитай скороговорки медленно, чётко произнося слова.</a:t>
            </a:r>
            <a:endParaRPr lang="en-US" sz="3600">
              <a:ea typeface="Calibri" pitchFamily="34" charset="0"/>
              <a:cs typeface="Times New Roman" pitchFamily="18" charset="0"/>
            </a:endParaRPr>
          </a:p>
          <a:p>
            <a:pPr eaLnBrk="0" hangingPunct="0"/>
            <a:endParaRPr lang="ru-RU" sz="3600">
              <a:ea typeface="Calibri" pitchFamily="34" charset="0"/>
              <a:cs typeface="Times New Roman" pitchFamily="18" charset="0"/>
            </a:endParaRPr>
          </a:p>
          <a:p>
            <a:pPr eaLnBrk="0" hangingPunct="0"/>
            <a:r>
              <a:rPr lang="ru-RU" sz="3600">
                <a:solidFill>
                  <a:srgbClr val="00B050"/>
                </a:solidFill>
                <a:ea typeface="Calibri" pitchFamily="34" charset="0"/>
                <a:cs typeface="Times New Roman" pitchFamily="18" charset="0"/>
              </a:rPr>
              <a:t>В ночной тиши у шалаша</a:t>
            </a:r>
          </a:p>
          <a:p>
            <a:pPr eaLnBrk="0" hangingPunct="0"/>
            <a:r>
              <a:rPr lang="ru-RU" sz="3600">
                <a:solidFill>
                  <a:srgbClr val="00B050"/>
                </a:solidFill>
                <a:ea typeface="Calibri" pitchFamily="34" charset="0"/>
                <a:cs typeface="Times New Roman" pitchFamily="18" charset="0"/>
              </a:rPr>
              <a:t>Чуть слышен шорох камыша.</a:t>
            </a:r>
            <a:endParaRPr lang="en-US" sz="3600">
              <a:solidFill>
                <a:srgbClr val="00B050"/>
              </a:solidFill>
              <a:ea typeface="Calibri" pitchFamily="34" charset="0"/>
              <a:cs typeface="Times New Roman" pitchFamily="18" charset="0"/>
            </a:endParaRPr>
          </a:p>
          <a:p>
            <a:pPr eaLnBrk="0" hangingPunct="0"/>
            <a:endParaRPr lang="ru-RU" sz="3600">
              <a:solidFill>
                <a:srgbClr val="00B050"/>
              </a:solidFill>
              <a:ea typeface="Calibri" pitchFamily="34" charset="0"/>
              <a:cs typeface="Times New Roman" pitchFamily="18" charset="0"/>
            </a:endParaRPr>
          </a:p>
          <a:p>
            <a:pPr eaLnBrk="0" hangingPunct="0"/>
            <a:r>
              <a:rPr lang="ru-RU" sz="3600">
                <a:solidFill>
                  <a:srgbClr val="00B050"/>
                </a:solidFill>
                <a:ea typeface="Calibri" pitchFamily="34" charset="0"/>
                <a:cs typeface="Times New Roman" pitchFamily="18" charset="0"/>
              </a:rPr>
              <a:t>На дворе трава, на траве дрова.</a:t>
            </a:r>
          </a:p>
          <a:p>
            <a:pPr eaLnBrk="0" hangingPunct="0"/>
            <a:r>
              <a:rPr lang="ru-RU" sz="3600">
                <a:solidFill>
                  <a:srgbClr val="00B050"/>
                </a:solidFill>
                <a:ea typeface="Calibri" pitchFamily="34" charset="0"/>
                <a:cs typeface="Times New Roman" pitchFamily="18" charset="0"/>
              </a:rPr>
              <a:t>Не руби дрова</a:t>
            </a:r>
          </a:p>
          <a:p>
            <a:pPr eaLnBrk="0" hangingPunct="0"/>
            <a:r>
              <a:rPr lang="ru-RU" sz="3600">
                <a:solidFill>
                  <a:srgbClr val="00B050"/>
                </a:solidFill>
                <a:ea typeface="Calibri" pitchFamily="34" charset="0"/>
                <a:cs typeface="Times New Roman" pitchFamily="18" charset="0"/>
              </a:rPr>
              <a:t>На траве двора.</a:t>
            </a:r>
          </a:p>
        </p:txBody>
      </p:sp>
      <p:pic>
        <p:nvPicPr>
          <p:cNvPr id="25603" name="Picture 2" descr="C:\Documents and Settings\Admin\Рабочий стол\мамулина\все для презинтаций\555\Рисунок8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00813" y="4786313"/>
            <a:ext cx="188595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1"/>
          <p:cNvSpPr>
            <a:spLocks noChangeArrowheads="1"/>
          </p:cNvSpPr>
          <p:nvPr/>
        </p:nvSpPr>
        <p:spPr bwMode="auto">
          <a:xfrm>
            <a:off x="714375" y="889000"/>
            <a:ext cx="8001000" cy="483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r>
              <a:rPr lang="ru-RU" sz="4400">
                <a:solidFill>
                  <a:srgbClr val="00B050"/>
                </a:solidFill>
                <a:ea typeface="Calibri" pitchFamily="34" charset="0"/>
                <a:cs typeface="Times New Roman" pitchFamily="18" charset="0"/>
              </a:rPr>
              <a:t>Испугался грома Рома,</a:t>
            </a:r>
          </a:p>
          <a:p>
            <a:pPr eaLnBrk="0" hangingPunct="0"/>
            <a:r>
              <a:rPr lang="ru-RU" sz="4400">
                <a:solidFill>
                  <a:srgbClr val="00B050"/>
                </a:solidFill>
                <a:ea typeface="Calibri" pitchFamily="34" charset="0"/>
                <a:cs typeface="Times New Roman" pitchFamily="18" charset="0"/>
              </a:rPr>
              <a:t>Заревел он громче грома.</a:t>
            </a:r>
          </a:p>
          <a:p>
            <a:pPr eaLnBrk="0" hangingPunct="0"/>
            <a:r>
              <a:rPr lang="ru-RU" sz="4400">
                <a:solidFill>
                  <a:srgbClr val="00B050"/>
                </a:solidFill>
                <a:ea typeface="Calibri" pitchFamily="34" charset="0"/>
                <a:cs typeface="Times New Roman" pitchFamily="18" charset="0"/>
              </a:rPr>
              <a:t>От такого рёва гром</a:t>
            </a:r>
          </a:p>
          <a:p>
            <a:pPr eaLnBrk="0" hangingPunct="0"/>
            <a:r>
              <a:rPr lang="ru-RU" sz="4400">
                <a:solidFill>
                  <a:srgbClr val="00B050"/>
                </a:solidFill>
                <a:ea typeface="Calibri" pitchFamily="34" charset="0"/>
                <a:cs typeface="Times New Roman" pitchFamily="18" charset="0"/>
              </a:rPr>
              <a:t>Притаился за бугром.</a:t>
            </a:r>
            <a:endParaRPr lang="en-US" sz="4400">
              <a:solidFill>
                <a:srgbClr val="00B050"/>
              </a:solidFill>
              <a:ea typeface="Calibri" pitchFamily="34" charset="0"/>
              <a:cs typeface="Times New Roman" pitchFamily="18" charset="0"/>
            </a:endParaRPr>
          </a:p>
          <a:p>
            <a:pPr eaLnBrk="0" hangingPunct="0"/>
            <a:endParaRPr lang="ru-RU" sz="4400">
              <a:solidFill>
                <a:srgbClr val="00B050"/>
              </a:solidFill>
              <a:ea typeface="Calibri" pitchFamily="34" charset="0"/>
              <a:cs typeface="Times New Roman" pitchFamily="18" charset="0"/>
            </a:endParaRPr>
          </a:p>
          <a:p>
            <a:pPr eaLnBrk="0" hangingPunct="0"/>
            <a:r>
              <a:rPr lang="ru-RU" sz="4400">
                <a:solidFill>
                  <a:srgbClr val="00B050"/>
                </a:solidFill>
                <a:ea typeface="Calibri" pitchFamily="34" charset="0"/>
                <a:cs typeface="Times New Roman" pitchFamily="18" charset="0"/>
              </a:rPr>
              <a:t>Бежит лиса по шесточку!</a:t>
            </a:r>
          </a:p>
          <a:p>
            <a:pPr eaLnBrk="0" hangingPunct="0"/>
            <a:r>
              <a:rPr lang="ru-RU" sz="4400">
                <a:solidFill>
                  <a:srgbClr val="00B050"/>
                </a:solidFill>
                <a:ea typeface="Calibri" pitchFamily="34" charset="0"/>
                <a:cs typeface="Times New Roman" pitchFamily="18" charset="0"/>
              </a:rPr>
              <a:t>- Лизни, лиса, песочку!</a:t>
            </a:r>
          </a:p>
        </p:txBody>
      </p:sp>
      <p:pic>
        <p:nvPicPr>
          <p:cNvPr id="26627" name="Picture 2" descr="C:\Documents and Settings\Admin\Рабочий стол\мамулина\все для презинтаций\555\Рисунок178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15125" y="2357438"/>
            <a:ext cx="1928813" cy="2066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Прямоугольник 1"/>
          <p:cNvSpPr>
            <a:spLocks noChangeArrowheads="1"/>
          </p:cNvSpPr>
          <p:nvPr/>
        </p:nvSpPr>
        <p:spPr bwMode="auto">
          <a:xfrm>
            <a:off x="642938" y="1000125"/>
            <a:ext cx="2462212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4400" b="1">
                <a:latin typeface="Calibri" pitchFamily="34" charset="0"/>
                <a:ea typeface="Calibri" pitchFamily="34" charset="0"/>
                <a:cs typeface="Times New Roman" pitchFamily="18" charset="0"/>
              </a:rPr>
              <a:t>  </a:t>
            </a:r>
            <a:r>
              <a:rPr lang="ru-RU" sz="4400" b="1">
                <a:latin typeface="Calibri" pitchFamily="34" charset="0"/>
                <a:ea typeface="Calibri" pitchFamily="34" charset="0"/>
                <a:cs typeface="Times New Roman" pitchFamily="18" charset="0"/>
              </a:rPr>
              <a:t>Мышка</a:t>
            </a:r>
            <a:endParaRPr lang="ru-RU" sz="4400"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27651" name="Прямоугольник 2"/>
          <p:cNvSpPr>
            <a:spLocks noChangeArrowheads="1"/>
          </p:cNvSpPr>
          <p:nvPr/>
        </p:nvSpPr>
        <p:spPr bwMode="auto">
          <a:xfrm>
            <a:off x="785813" y="1857375"/>
            <a:ext cx="2857500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4400" b="1"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4400" b="1">
                <a:latin typeface="Calibri" pitchFamily="34" charset="0"/>
                <a:ea typeface="Calibri" pitchFamily="34" charset="0"/>
                <a:cs typeface="Times New Roman" pitchFamily="18" charset="0"/>
              </a:rPr>
              <a:t>Гуси</a:t>
            </a:r>
            <a:endParaRPr lang="ru-RU" sz="4400"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27652" name="Прямоугольник 3"/>
          <p:cNvSpPr>
            <a:spLocks noChangeArrowheads="1"/>
          </p:cNvSpPr>
          <p:nvPr/>
        </p:nvSpPr>
        <p:spPr bwMode="auto">
          <a:xfrm>
            <a:off x="785813" y="2714625"/>
            <a:ext cx="2428875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4400" b="1"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4400" b="1">
                <a:latin typeface="Calibri" pitchFamily="34" charset="0"/>
                <a:ea typeface="Calibri" pitchFamily="34" charset="0"/>
                <a:cs typeface="Times New Roman" pitchFamily="18" charset="0"/>
              </a:rPr>
              <a:t>Лисичка</a:t>
            </a:r>
            <a:endParaRPr lang="ru-RU" sz="4400"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27653" name="Прямоугольник 4"/>
          <p:cNvSpPr>
            <a:spLocks noChangeArrowheads="1"/>
          </p:cNvSpPr>
          <p:nvPr/>
        </p:nvSpPr>
        <p:spPr bwMode="auto">
          <a:xfrm>
            <a:off x="785813" y="3643313"/>
            <a:ext cx="2593975" cy="769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4400" b="1"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4400" b="1">
                <a:latin typeface="Calibri" pitchFamily="34" charset="0"/>
                <a:ea typeface="Calibri" pitchFamily="34" charset="0"/>
                <a:cs typeface="Times New Roman" pitchFamily="18" charset="0"/>
              </a:rPr>
              <a:t>Петушок</a:t>
            </a:r>
            <a:endParaRPr lang="ru-RU" sz="4400"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27654" name="Прямоугольник 5"/>
          <p:cNvSpPr>
            <a:spLocks noChangeArrowheads="1"/>
          </p:cNvSpPr>
          <p:nvPr/>
        </p:nvSpPr>
        <p:spPr bwMode="auto">
          <a:xfrm>
            <a:off x="928688" y="4500563"/>
            <a:ext cx="1936750" cy="871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4400" b="1">
                <a:latin typeface="Calibri" pitchFamily="34" charset="0"/>
                <a:ea typeface="Calibri" pitchFamily="34" charset="0"/>
                <a:cs typeface="Times New Roman" pitchFamily="18" charset="0"/>
              </a:rPr>
              <a:t>Кабан </a:t>
            </a:r>
          </a:p>
        </p:txBody>
      </p:sp>
      <p:sp>
        <p:nvSpPr>
          <p:cNvPr id="7" name="Прямоугольник 6"/>
          <p:cNvSpPr>
            <a:spLocks noChangeArrowheads="1"/>
          </p:cNvSpPr>
          <p:nvPr/>
        </p:nvSpPr>
        <p:spPr bwMode="auto">
          <a:xfrm>
            <a:off x="928688" y="5429250"/>
            <a:ext cx="2492375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4400" b="1">
                <a:latin typeface="Calibri" pitchFamily="34" charset="0"/>
                <a:ea typeface="Calibri" pitchFamily="34" charset="0"/>
                <a:cs typeface="Times New Roman" pitchFamily="18" charset="0"/>
              </a:rPr>
              <a:t>Кисонька</a:t>
            </a:r>
            <a:endParaRPr lang="ru-RU" sz="4400"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27656" name="Прямоугольник 7"/>
          <p:cNvSpPr>
            <a:spLocks noChangeArrowheads="1"/>
          </p:cNvSpPr>
          <p:nvPr/>
        </p:nvSpPr>
        <p:spPr bwMode="auto">
          <a:xfrm>
            <a:off x="3929063" y="1000125"/>
            <a:ext cx="4997450" cy="871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4400" b="1">
                <a:solidFill>
                  <a:srgbClr val="00B05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4400" b="1">
                <a:solidFill>
                  <a:srgbClr val="00B05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Красный Гребешок</a:t>
            </a:r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3929063" y="1785938"/>
            <a:ext cx="3778250" cy="871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4400" b="1">
                <a:solidFill>
                  <a:srgbClr val="00B05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4400" b="1">
                <a:solidFill>
                  <a:srgbClr val="00B05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Мурысенька </a:t>
            </a:r>
          </a:p>
        </p:txBody>
      </p:sp>
      <p:sp>
        <p:nvSpPr>
          <p:cNvPr id="27658" name="Прямоугольник 9"/>
          <p:cNvSpPr>
            <a:spLocks noChangeArrowheads="1"/>
          </p:cNvSpPr>
          <p:nvPr/>
        </p:nvSpPr>
        <p:spPr bwMode="auto">
          <a:xfrm>
            <a:off x="4000500" y="2643188"/>
            <a:ext cx="3902075" cy="871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4400" b="1">
                <a:solidFill>
                  <a:srgbClr val="00B05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Поскребушка </a:t>
            </a:r>
          </a:p>
        </p:txBody>
      </p:sp>
      <p:sp>
        <p:nvSpPr>
          <p:cNvPr id="27659" name="Прямоугольник 10"/>
          <p:cNvSpPr>
            <a:spLocks noChangeArrowheads="1"/>
          </p:cNvSpPr>
          <p:nvPr/>
        </p:nvSpPr>
        <p:spPr bwMode="auto">
          <a:xfrm>
            <a:off x="3929063" y="3571875"/>
            <a:ext cx="2725737" cy="871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4400" b="1">
                <a:solidFill>
                  <a:srgbClr val="00B05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4400" b="1">
                <a:solidFill>
                  <a:srgbClr val="00B05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Лебеди </a:t>
            </a:r>
          </a:p>
        </p:txBody>
      </p:sp>
      <p:sp>
        <p:nvSpPr>
          <p:cNvPr id="27660" name="Прямоугольник 11"/>
          <p:cNvSpPr>
            <a:spLocks noChangeArrowheads="1"/>
          </p:cNvSpPr>
          <p:nvPr/>
        </p:nvSpPr>
        <p:spPr bwMode="auto">
          <a:xfrm>
            <a:off x="4071938" y="4500563"/>
            <a:ext cx="2951162" cy="769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400" b="1">
                <a:solidFill>
                  <a:srgbClr val="00B05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Сестричка</a:t>
            </a:r>
            <a:endParaRPr lang="ru-RU" sz="4400"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27661" name="Прямоугольник 12"/>
          <p:cNvSpPr>
            <a:spLocks noChangeArrowheads="1"/>
          </p:cNvSpPr>
          <p:nvPr/>
        </p:nvSpPr>
        <p:spPr bwMode="auto">
          <a:xfrm>
            <a:off x="4071938" y="5357813"/>
            <a:ext cx="2401887" cy="871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4400" b="1">
                <a:solidFill>
                  <a:srgbClr val="00B05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Клыкан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/>
        </p:nvGraphicFramePr>
        <p:xfrm>
          <a:off x="285720" y="1071546"/>
          <a:ext cx="4429156" cy="47149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3" name="Схема 2"/>
          <p:cNvGraphicFramePr/>
          <p:nvPr/>
        </p:nvGraphicFramePr>
        <p:xfrm>
          <a:off x="4429156" y="1000108"/>
          <a:ext cx="4429156" cy="49292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28676" name="Picture 2" descr="C:\Documents and Settings\Admin\Рабочий стол\мамулина\все для презинтаций\multyashki\multyashki (9).pn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500063" y="571500"/>
            <a:ext cx="2528887" cy="2071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7" name="Picture 3" descr="C:\Documents and Settings\Admin\Рабочий стол\мамулина\все для презинтаций\multyashki\multyashki (5).pn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6215063" y="4357688"/>
            <a:ext cx="2286000" cy="2211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8" name="Picture 2" descr="C:\Documents and Settings\Admin\Рабочий стол\мамулина\все для презинтаций\multyashki\multyashki (9).pn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28625" y="571500"/>
            <a:ext cx="2528888" cy="2071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1"/>
          <p:cNvSpPr>
            <a:spLocks noChangeArrowheads="1"/>
          </p:cNvSpPr>
          <p:nvPr/>
        </p:nvSpPr>
        <p:spPr bwMode="auto">
          <a:xfrm>
            <a:off x="285750" y="1631950"/>
            <a:ext cx="8501063" cy="3170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eaLnBrk="0" hangingPunct="0">
              <a:tabLst>
                <a:tab pos="457200" algn="l"/>
              </a:tabLst>
            </a:pPr>
            <a:r>
              <a:rPr lang="ru-RU" sz="1600" b="1" i="1">
                <a:ea typeface="Calibri" pitchFamily="34" charset="0"/>
                <a:cs typeface="Times New Roman" pitchFamily="18" charset="0"/>
              </a:rPr>
              <a:t>Используемые источники:</a:t>
            </a:r>
          </a:p>
          <a:p>
            <a:pPr eaLnBrk="0" hangingPunct="0">
              <a:tabLst>
                <a:tab pos="457200" algn="l"/>
              </a:tabLst>
            </a:pPr>
            <a:endParaRPr lang="ru-RU" sz="1600">
              <a:ea typeface="Calibri" pitchFamily="34" charset="0"/>
              <a:cs typeface="Times New Roman" pitchFamily="18" charset="0"/>
            </a:endParaRPr>
          </a:p>
          <a:p>
            <a:pPr eaLnBrk="0" hangingPunct="0">
              <a:buFont typeface="Calibri" pitchFamily="34" charset="0"/>
              <a:buAutoNum type="arabicPeriod"/>
              <a:tabLst>
                <a:tab pos="457200" algn="l"/>
              </a:tabLst>
            </a:pPr>
            <a:r>
              <a:rPr lang="ru-RU" sz="1600">
                <a:ea typeface="Calibri" pitchFamily="34" charset="0"/>
                <a:cs typeface="Times New Roman" pitchFamily="18" charset="0"/>
              </a:rPr>
              <a:t>Интернет ресурсы </a:t>
            </a:r>
          </a:p>
          <a:p>
            <a:pPr eaLnBrk="0" hangingPunct="0">
              <a:buFont typeface="Calibri" pitchFamily="34" charset="0"/>
              <a:buAutoNum type="arabicPeriod"/>
              <a:tabLst>
                <a:tab pos="457200" algn="l"/>
              </a:tabLst>
            </a:pPr>
            <a:r>
              <a:rPr lang="ru-RU" sz="1600">
                <a:ea typeface="Calibri" pitchFamily="34" charset="0"/>
                <a:cs typeface="Times New Roman" pitchFamily="18" charset="0"/>
              </a:rPr>
              <a:t>Климанова Л. Ф., Голованова М. В., Горецкий В. Г. Родная речь. Учебник для 1 класса начальной школы./ М.: «Просвещение», 2005</a:t>
            </a:r>
          </a:p>
          <a:p>
            <a:pPr eaLnBrk="0" hangingPunct="0">
              <a:buFont typeface="Calibri" pitchFamily="34" charset="0"/>
              <a:buAutoNum type="arabicPeriod"/>
              <a:tabLst>
                <a:tab pos="457200" algn="l"/>
              </a:tabLst>
            </a:pPr>
            <a:r>
              <a:rPr lang="ru-RU" sz="1600">
                <a:ea typeface="Calibri" pitchFamily="34" charset="0"/>
                <a:cs typeface="Times New Roman" pitchFamily="18" charset="0"/>
              </a:rPr>
              <a:t>Клюхина И. В. Поурочные разработки по чтению./М.: «ВАКО», 2004</a:t>
            </a:r>
            <a:endParaRPr lang="ru-RU" sz="1600"/>
          </a:p>
          <a:p>
            <a:pPr eaLnBrk="0" hangingPunct="0">
              <a:buFont typeface="Calibri" pitchFamily="34" charset="0"/>
              <a:buAutoNum type="arabicPeriod"/>
              <a:tabLst>
                <a:tab pos="457200" algn="l"/>
              </a:tabLst>
            </a:pPr>
            <a:r>
              <a:rPr lang="ru-RU" sz="1600">
                <a:ea typeface="Calibri" pitchFamily="34" charset="0"/>
                <a:cs typeface="Calibri" pitchFamily="34" charset="0"/>
              </a:rPr>
              <a:t>рамка - </a:t>
            </a:r>
            <a:r>
              <a:rPr lang="ru-RU" sz="1600">
                <a:ea typeface="Calibri" pitchFamily="34" charset="0"/>
                <a:cs typeface="Calibri" pitchFamily="34" charset="0"/>
                <a:hlinkClick r:id="rId2"/>
              </a:rPr>
              <a:t>http://klipart.org/uploads/posts/2009-09/1253796647_luntik-i-kuzja.jpg</a:t>
            </a:r>
            <a:r>
              <a:rPr lang="ru-RU" sz="1600">
                <a:ea typeface="Calibri" pitchFamily="34" charset="0"/>
                <a:cs typeface="Calibri" pitchFamily="34" charset="0"/>
              </a:rPr>
              <a:t> </a:t>
            </a:r>
            <a:endParaRPr lang="ru-RU" sz="1600"/>
          </a:p>
          <a:p>
            <a:pPr eaLnBrk="0" hangingPunct="0">
              <a:buFont typeface="Calibri" pitchFamily="34" charset="0"/>
              <a:buAutoNum type="arabicPeriod"/>
              <a:tabLst>
                <a:tab pos="457200" algn="l"/>
              </a:tabLst>
            </a:pPr>
            <a:r>
              <a:rPr lang="ru-RU" sz="1600">
                <a:ea typeface="Calibri" pitchFamily="34" charset="0"/>
                <a:cs typeface="Calibri" pitchFamily="34" charset="0"/>
              </a:rPr>
              <a:t>Лунтик - </a:t>
            </a:r>
            <a:r>
              <a:rPr lang="ru-RU" sz="1600">
                <a:ea typeface="Calibri" pitchFamily="34" charset="0"/>
                <a:cs typeface="Calibri" pitchFamily="34" charset="0"/>
                <a:hlinkClick r:id="rId3"/>
              </a:rPr>
              <a:t>http://www.v3toys.ru/images/V32292-27AS19-(48).jpg</a:t>
            </a:r>
            <a:r>
              <a:rPr lang="ru-RU" sz="1600">
                <a:ea typeface="Calibri" pitchFamily="34" charset="0"/>
                <a:cs typeface="Calibri" pitchFamily="34" charset="0"/>
              </a:rPr>
              <a:t> </a:t>
            </a:r>
            <a:endParaRPr lang="ru-RU" sz="1600"/>
          </a:p>
          <a:p>
            <a:pPr eaLnBrk="0" hangingPunct="0">
              <a:buFont typeface="Calibri" pitchFamily="34" charset="0"/>
              <a:buAutoNum type="arabicPeriod"/>
              <a:tabLst>
                <a:tab pos="457200" algn="l"/>
              </a:tabLst>
            </a:pPr>
            <a:r>
              <a:rPr lang="ru-RU" sz="1600">
                <a:ea typeface="Calibri" pitchFamily="34" charset="0"/>
                <a:cs typeface="Calibri" pitchFamily="34" charset="0"/>
              </a:rPr>
              <a:t>Земля - </a:t>
            </a:r>
            <a:r>
              <a:rPr lang="ru-RU" sz="1600">
                <a:ea typeface="Calibri" pitchFamily="34" charset="0"/>
                <a:cs typeface="Calibri" pitchFamily="34" charset="0"/>
                <a:hlinkClick r:id="rId4"/>
              </a:rPr>
              <a:t>http://www.techstartups.com/blog/wp-content/uploads/2009/04/earth.jpg</a:t>
            </a:r>
            <a:r>
              <a:rPr lang="ru-RU" sz="1600">
                <a:ea typeface="Calibri" pitchFamily="34" charset="0"/>
                <a:cs typeface="Calibri" pitchFamily="34" charset="0"/>
              </a:rPr>
              <a:t> </a:t>
            </a:r>
            <a:endParaRPr lang="ru-RU" sz="1600"/>
          </a:p>
          <a:p>
            <a:pPr eaLnBrk="0" hangingPunct="0">
              <a:buFont typeface="Calibri" pitchFamily="34" charset="0"/>
              <a:buAutoNum type="arabicPeriod"/>
              <a:tabLst>
                <a:tab pos="457200" algn="l"/>
              </a:tabLst>
            </a:pPr>
            <a:r>
              <a:rPr lang="ru-RU" sz="1600">
                <a:ea typeface="Calibri" pitchFamily="34" charset="0"/>
                <a:cs typeface="Calibri" pitchFamily="34" charset="0"/>
              </a:rPr>
              <a:t>Музыка - </a:t>
            </a:r>
            <a:r>
              <a:rPr lang="ru-RU" sz="1600">
                <a:ea typeface="Calibri" pitchFamily="34" charset="0"/>
                <a:cs typeface="Calibri" pitchFamily="34" charset="0"/>
                <a:hlinkClick r:id="rId5"/>
              </a:rPr>
              <a:t>http://www.mobilmusic.ru/file.php?id=439610</a:t>
            </a:r>
            <a:endParaRPr lang="ru-RU" sz="1600">
              <a:ea typeface="Calibri" pitchFamily="34" charset="0"/>
              <a:cs typeface="Calibri" pitchFamily="34" charset="0"/>
            </a:endParaRPr>
          </a:p>
          <a:p>
            <a:pPr eaLnBrk="0" hangingPunct="0">
              <a:buFont typeface="Calibri" pitchFamily="34" charset="0"/>
              <a:buAutoNum type="arabicPeriod"/>
              <a:tabLst>
                <a:tab pos="457200" algn="l"/>
              </a:tabLst>
            </a:pPr>
            <a:r>
              <a:rPr lang="ru-RU" sz="1600">
                <a:ea typeface="Calibri" pitchFamily="34" charset="0"/>
                <a:cs typeface="Calibri" pitchFamily="34" charset="0"/>
              </a:rPr>
              <a:t>Физминутка Галкиной И.А.</a:t>
            </a:r>
            <a:endParaRPr lang="ru-RU" sz="1600"/>
          </a:p>
          <a:p>
            <a:pPr eaLnBrk="0" hangingPunct="0">
              <a:tabLst>
                <a:tab pos="457200" algn="l"/>
              </a:tabLst>
            </a:pPr>
            <a:endParaRPr lang="ru-RU" sz="2400"/>
          </a:p>
        </p:txBody>
      </p:sp>
      <p:pic>
        <p:nvPicPr>
          <p:cNvPr id="29699" name="Picture 3" descr="C:\Documents and Settings\Admin\Рабочий стол\мамулина\все для презинтаций\555\Рисунок1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786563" y="428625"/>
            <a:ext cx="1662112" cy="1662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357</Words>
  <Application>Microsoft Office PowerPoint</Application>
  <PresentationFormat>Экран (4:3)</PresentationFormat>
  <Paragraphs>91</Paragraphs>
  <Slides>28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29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Рафаэль</dc:creator>
  <cp:lastModifiedBy>Рафаэль</cp:lastModifiedBy>
  <cp:revision>5</cp:revision>
  <dcterms:modified xsi:type="dcterms:W3CDTF">2020-05-12T07:47:50Z</dcterms:modified>
</cp:coreProperties>
</file>